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3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92A2-AD23-4034-B5E2-68F82809422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CD904-E398-4C03-BBE1-51CFC536B1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2" y="209276"/>
            <a:ext cx="11321007" cy="6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4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762125"/>
            <a:ext cx="857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766887"/>
            <a:ext cx="86296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73037"/>
            <a:ext cx="86010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8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762125"/>
            <a:ext cx="85820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0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21" y="365125"/>
            <a:ext cx="86296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2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771650"/>
            <a:ext cx="8572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9" y="705644"/>
            <a:ext cx="86010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781175"/>
            <a:ext cx="85820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785937"/>
            <a:ext cx="85629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766887"/>
            <a:ext cx="86106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418012"/>
            <a:ext cx="11599817" cy="47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81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757362"/>
            <a:ext cx="86201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36" y="365125"/>
            <a:ext cx="1132440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00225"/>
            <a:ext cx="8562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254726"/>
            <a:ext cx="10015129" cy="56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9" y="553810"/>
            <a:ext cx="100393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69" y="464684"/>
            <a:ext cx="10029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15" y="219892"/>
            <a:ext cx="11763375" cy="63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471612"/>
            <a:ext cx="101155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476375"/>
            <a:ext cx="100298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9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481137"/>
            <a:ext cx="100298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3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86" y="686593"/>
            <a:ext cx="11490688" cy="50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24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2" y="105569"/>
            <a:ext cx="100679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2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490662"/>
            <a:ext cx="100298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4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" y="162719"/>
            <a:ext cx="11775214" cy="57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75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3" y="153193"/>
            <a:ext cx="11553008" cy="54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3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485900"/>
            <a:ext cx="101060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44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94"/>
            <a:ext cx="100298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5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19869"/>
            <a:ext cx="99726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01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4823"/>
            <a:ext cx="100584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3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985962"/>
            <a:ext cx="74295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01" y="153987"/>
            <a:ext cx="11747789" cy="67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6" y="365125"/>
            <a:ext cx="85629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4" y="110332"/>
            <a:ext cx="85915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757362"/>
            <a:ext cx="86201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6" y="365124"/>
            <a:ext cx="11689773" cy="62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6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Panorámica</PresentationFormat>
  <Paragraphs>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5</cp:revision>
  <dcterms:created xsi:type="dcterms:W3CDTF">2019-09-25T19:36:59Z</dcterms:created>
  <dcterms:modified xsi:type="dcterms:W3CDTF">2019-09-25T20:05:56Z</dcterms:modified>
</cp:coreProperties>
</file>