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5"/>
  </p:notesMasterIdLst>
  <p:sldIdLst>
    <p:sldId id="429" r:id="rId3"/>
    <p:sldId id="682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9A5381-BF5C-A556-AD91-E40E0978E1EB}" name="DPI -SubCobertura " initials="KYTV" userId="DPI -SubCobertura 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FFEAD0"/>
    <a:srgbClr val="FDFDFD"/>
    <a:srgbClr val="4472C4"/>
    <a:srgbClr val="68AB5C"/>
    <a:srgbClr val="EAAD3F"/>
    <a:srgbClr val="F25741"/>
    <a:srgbClr val="FFFFFF"/>
    <a:srgbClr val="EBAC46"/>
    <a:srgbClr val="FFC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15F2E-279A-4AC7-B050-F514CA978F2F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B4C8-6F88-4D8C-A439-13A34D8BB9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41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AEB367A8-9843-4D49-B04C-0E78F27A8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7626B-2B1D-4698-B120-89CBF6F67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12" y="2988858"/>
            <a:ext cx="7374341" cy="192682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772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hape&#10;&#10;Description automatically generated">
            <a:extLst>
              <a:ext uri="{FF2B5EF4-FFF2-40B4-BE49-F238E27FC236}">
                <a16:creationId xmlns:a16="http://schemas.microsoft.com/office/drawing/2014/main" xmlns="" id="{56B6C187-3343-48A8-8312-BFEEA21CA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08747A3-9FEC-47EF-85C5-6F9D3EC45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88" y="1851032"/>
            <a:ext cx="6112122" cy="5012661"/>
          </a:xfrm>
          <a:custGeom>
            <a:avLst/>
            <a:gdLst>
              <a:gd name="connsiteX0" fmla="*/ 0 w 6096000"/>
              <a:gd name="connsiteY0" fmla="*/ 3046697 h 6093394"/>
              <a:gd name="connsiteX1" fmla="*/ 3048000 w 6096000"/>
              <a:gd name="connsiteY1" fmla="*/ 0 h 6093394"/>
              <a:gd name="connsiteX2" fmla="*/ 6096000 w 6096000"/>
              <a:gd name="connsiteY2" fmla="*/ 3046697 h 6093394"/>
              <a:gd name="connsiteX3" fmla="*/ 3048000 w 6096000"/>
              <a:gd name="connsiteY3" fmla="*/ 6093394 h 6093394"/>
              <a:gd name="connsiteX4" fmla="*/ 0 w 6096000"/>
              <a:gd name="connsiteY4" fmla="*/ 3046697 h 6093394"/>
              <a:gd name="connsiteX0" fmla="*/ 861368 w 6957368"/>
              <a:gd name="connsiteY0" fmla="*/ 2364309 h 5411006"/>
              <a:gd name="connsiteX1" fmla="*/ 879565 w 6957368"/>
              <a:gd name="connsiteY1" fmla="*/ 0 h 5411006"/>
              <a:gd name="connsiteX2" fmla="*/ 6957368 w 6957368"/>
              <a:gd name="connsiteY2" fmla="*/ 2364309 h 5411006"/>
              <a:gd name="connsiteX3" fmla="*/ 3909368 w 6957368"/>
              <a:gd name="connsiteY3" fmla="*/ 5411006 h 5411006"/>
              <a:gd name="connsiteX4" fmla="*/ 861368 w 6957368"/>
              <a:gd name="connsiteY4" fmla="*/ 2364309 h 5411006"/>
              <a:gd name="connsiteX0" fmla="*/ 564958 w 6524481"/>
              <a:gd name="connsiteY0" fmla="*/ 2403356 h 5690348"/>
              <a:gd name="connsiteX1" fmla="*/ 583155 w 6524481"/>
              <a:gd name="connsiteY1" fmla="*/ 39047 h 5690348"/>
              <a:gd name="connsiteX2" fmla="*/ 6524481 w 6524481"/>
              <a:gd name="connsiteY2" fmla="*/ 4354986 h 5690348"/>
              <a:gd name="connsiteX3" fmla="*/ 3612958 w 6524481"/>
              <a:gd name="connsiteY3" fmla="*/ 5450053 h 5690348"/>
              <a:gd name="connsiteX4" fmla="*/ 564958 w 6524481"/>
              <a:gd name="connsiteY4" fmla="*/ 2403356 h 5690348"/>
              <a:gd name="connsiteX0" fmla="*/ 3091102 w 6002625"/>
              <a:gd name="connsiteY0" fmla="*/ 5419459 h 5832951"/>
              <a:gd name="connsiteX1" fmla="*/ 61299 w 6002625"/>
              <a:gd name="connsiteY1" fmla="*/ 8453 h 5832951"/>
              <a:gd name="connsiteX2" fmla="*/ 6002625 w 6002625"/>
              <a:gd name="connsiteY2" fmla="*/ 4324392 h 5832951"/>
              <a:gd name="connsiteX3" fmla="*/ 3091102 w 6002625"/>
              <a:gd name="connsiteY3" fmla="*/ 5419459 h 5832951"/>
              <a:gd name="connsiteX0" fmla="*/ 736724 w 6691698"/>
              <a:gd name="connsiteY0" fmla="*/ 4319186 h 5251600"/>
              <a:gd name="connsiteX1" fmla="*/ 750372 w 6691698"/>
              <a:gd name="connsiteY1" fmla="*/ 1 h 5251600"/>
              <a:gd name="connsiteX2" fmla="*/ 6691698 w 6691698"/>
              <a:gd name="connsiteY2" fmla="*/ 4315940 h 5251600"/>
              <a:gd name="connsiteX3" fmla="*/ 736724 w 6691698"/>
              <a:gd name="connsiteY3" fmla="*/ 4319186 h 5251600"/>
              <a:gd name="connsiteX0" fmla="*/ 777177 w 6641775"/>
              <a:gd name="connsiteY0" fmla="*/ 4207613 h 5212198"/>
              <a:gd name="connsiteX1" fmla="*/ 700449 w 6641775"/>
              <a:gd name="connsiteY1" fmla="*/ 69 h 5212198"/>
              <a:gd name="connsiteX2" fmla="*/ 6641775 w 6641775"/>
              <a:gd name="connsiteY2" fmla="*/ 4316008 h 5212198"/>
              <a:gd name="connsiteX3" fmla="*/ 777177 w 6641775"/>
              <a:gd name="connsiteY3" fmla="*/ 4207613 h 5212198"/>
              <a:gd name="connsiteX0" fmla="*/ 743673 w 6682698"/>
              <a:gd name="connsiteY0" fmla="*/ 4319187 h 5251601"/>
              <a:gd name="connsiteX1" fmla="*/ 741372 w 6682698"/>
              <a:gd name="connsiteY1" fmla="*/ 1 h 5251601"/>
              <a:gd name="connsiteX2" fmla="*/ 6682698 w 6682698"/>
              <a:gd name="connsiteY2" fmla="*/ 4315940 h 5251601"/>
              <a:gd name="connsiteX3" fmla="*/ 743673 w 6682698"/>
              <a:gd name="connsiteY3" fmla="*/ 4319187 h 5251601"/>
              <a:gd name="connsiteX0" fmla="*/ 812470 w 6602639"/>
              <a:gd name="connsiteY0" fmla="*/ 4085593 h 5172391"/>
              <a:gd name="connsiteX1" fmla="*/ 661313 w 6602639"/>
              <a:gd name="connsiteY1" fmla="*/ 323 h 5172391"/>
              <a:gd name="connsiteX2" fmla="*/ 6602639 w 6602639"/>
              <a:gd name="connsiteY2" fmla="*/ 4316262 h 5172391"/>
              <a:gd name="connsiteX3" fmla="*/ 812470 w 6602639"/>
              <a:gd name="connsiteY3" fmla="*/ 4085593 h 5172391"/>
              <a:gd name="connsiteX0" fmla="*/ 736724 w 6691698"/>
              <a:gd name="connsiteY0" fmla="*/ 4324503 h 5253553"/>
              <a:gd name="connsiteX1" fmla="*/ 750372 w 6691698"/>
              <a:gd name="connsiteY1" fmla="*/ 1 h 5253553"/>
              <a:gd name="connsiteX2" fmla="*/ 6691698 w 6691698"/>
              <a:gd name="connsiteY2" fmla="*/ 4315940 h 5253553"/>
              <a:gd name="connsiteX3" fmla="*/ 736724 w 6691698"/>
              <a:gd name="connsiteY3" fmla="*/ 4324503 h 5253553"/>
              <a:gd name="connsiteX0" fmla="*/ 950128 w 6479800"/>
              <a:gd name="connsiteY0" fmla="*/ 3615456 h 5046552"/>
              <a:gd name="connsiteX1" fmla="*/ 538474 w 6479800"/>
              <a:gd name="connsiteY1" fmla="*/ 3336 h 5046552"/>
              <a:gd name="connsiteX2" fmla="*/ 6479800 w 6479800"/>
              <a:gd name="connsiteY2" fmla="*/ 4319275 h 5046552"/>
              <a:gd name="connsiteX3" fmla="*/ 950128 w 6479800"/>
              <a:gd name="connsiteY3" fmla="*/ 3615456 h 5046552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11372 w 6581285"/>
              <a:gd name="connsiteY0" fmla="*/ 4324502 h 5264452"/>
              <a:gd name="connsiteX1" fmla="*/ 751601 w 6581285"/>
              <a:gd name="connsiteY1" fmla="*/ 1 h 5264452"/>
              <a:gd name="connsiteX2" fmla="*/ 6581285 w 6581285"/>
              <a:gd name="connsiteY2" fmla="*/ 4331889 h 5264452"/>
              <a:gd name="connsiteX3" fmla="*/ 711372 w 6581285"/>
              <a:gd name="connsiteY3" fmla="*/ 4324502 h 5264452"/>
              <a:gd name="connsiteX0" fmla="*/ 723329 w 6688935"/>
              <a:gd name="connsiteY0" fmla="*/ 4324502 h 5253553"/>
              <a:gd name="connsiteX1" fmla="*/ 763558 w 6688935"/>
              <a:gd name="connsiteY1" fmla="*/ 1 h 5253553"/>
              <a:gd name="connsiteX2" fmla="*/ 6688935 w 6688935"/>
              <a:gd name="connsiteY2" fmla="*/ 4315940 h 5253553"/>
              <a:gd name="connsiteX3" fmla="*/ 723329 w 6688935"/>
              <a:gd name="connsiteY3" fmla="*/ 4324502 h 5253553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25322 w 6706877"/>
              <a:gd name="connsiteY0" fmla="*/ 4324521 h 5224748"/>
              <a:gd name="connsiteX1" fmla="*/ 765551 w 6706877"/>
              <a:gd name="connsiteY1" fmla="*/ 20 h 5224748"/>
              <a:gd name="connsiteX2" fmla="*/ 6706877 w 6706877"/>
              <a:gd name="connsiteY2" fmla="*/ 4273429 h 5224748"/>
              <a:gd name="connsiteX3" fmla="*/ 725322 w 6706877"/>
              <a:gd name="connsiteY3" fmla="*/ 4324521 h 5224748"/>
              <a:gd name="connsiteX0" fmla="*/ 725322 w 6706877"/>
              <a:gd name="connsiteY0" fmla="*/ 4324502 h 5264452"/>
              <a:gd name="connsiteX1" fmla="*/ 765551 w 6706877"/>
              <a:gd name="connsiteY1" fmla="*/ 1 h 5264452"/>
              <a:gd name="connsiteX2" fmla="*/ 6706877 w 6706877"/>
              <a:gd name="connsiteY2" fmla="*/ 4331889 h 5264452"/>
              <a:gd name="connsiteX3" fmla="*/ 725322 w 6706877"/>
              <a:gd name="connsiteY3" fmla="*/ 4324502 h 5264452"/>
              <a:gd name="connsiteX0" fmla="*/ 776298 w 6757853"/>
              <a:gd name="connsiteY0" fmla="*/ 4074637 h 5002339"/>
              <a:gd name="connsiteX1" fmla="*/ 726150 w 6757853"/>
              <a:gd name="connsiteY1" fmla="*/ 1 h 5002339"/>
              <a:gd name="connsiteX2" fmla="*/ 6757853 w 6757853"/>
              <a:gd name="connsiteY2" fmla="*/ 4082024 h 5002339"/>
              <a:gd name="connsiteX3" fmla="*/ 776298 w 6757853"/>
              <a:gd name="connsiteY3" fmla="*/ 4074637 h 5002339"/>
              <a:gd name="connsiteX0" fmla="*/ 737085 w 6718640"/>
              <a:gd name="connsiteY0" fmla="*/ 4313869 h 5253294"/>
              <a:gd name="connsiteX1" fmla="*/ 756049 w 6718640"/>
              <a:gd name="connsiteY1" fmla="*/ 0 h 5253294"/>
              <a:gd name="connsiteX2" fmla="*/ 6718640 w 6718640"/>
              <a:gd name="connsiteY2" fmla="*/ 4321256 h 5253294"/>
              <a:gd name="connsiteX3" fmla="*/ 737085 w 6718640"/>
              <a:gd name="connsiteY3" fmla="*/ 4313869 h 5253294"/>
              <a:gd name="connsiteX0" fmla="*/ 435104 w 6416659"/>
              <a:gd name="connsiteY0" fmla="*/ 4313869 h 5253294"/>
              <a:gd name="connsiteX1" fmla="*/ 454068 w 6416659"/>
              <a:gd name="connsiteY1" fmla="*/ 0 h 5253294"/>
              <a:gd name="connsiteX2" fmla="*/ 6416659 w 6416659"/>
              <a:gd name="connsiteY2" fmla="*/ 4321256 h 5253294"/>
              <a:gd name="connsiteX3" fmla="*/ 435104 w 6416659"/>
              <a:gd name="connsiteY3" fmla="*/ 4313869 h 5253294"/>
              <a:gd name="connsiteX0" fmla="*/ 469764 w 6323729"/>
              <a:gd name="connsiteY0" fmla="*/ 4260706 h 5234264"/>
              <a:gd name="connsiteX1" fmla="*/ 361138 w 6323729"/>
              <a:gd name="connsiteY1" fmla="*/ 0 h 5234264"/>
              <a:gd name="connsiteX2" fmla="*/ 6323729 w 6323729"/>
              <a:gd name="connsiteY2" fmla="*/ 4321256 h 5234264"/>
              <a:gd name="connsiteX3" fmla="*/ 469764 w 6323729"/>
              <a:gd name="connsiteY3" fmla="*/ 4260706 h 5234264"/>
              <a:gd name="connsiteX0" fmla="*/ 441903 w 6396877"/>
              <a:gd name="connsiteY0" fmla="*/ 4319185 h 5255233"/>
              <a:gd name="connsiteX1" fmla="*/ 434286 w 6396877"/>
              <a:gd name="connsiteY1" fmla="*/ 0 h 5255233"/>
              <a:gd name="connsiteX2" fmla="*/ 6396877 w 6396877"/>
              <a:gd name="connsiteY2" fmla="*/ 4321256 h 5255233"/>
              <a:gd name="connsiteX3" fmla="*/ 441903 w 6396877"/>
              <a:gd name="connsiteY3" fmla="*/ 4319185 h 5255233"/>
              <a:gd name="connsiteX0" fmla="*/ 9538 w 5964512"/>
              <a:gd name="connsiteY0" fmla="*/ 4319185 h 5255233"/>
              <a:gd name="connsiteX1" fmla="*/ 1921 w 5964512"/>
              <a:gd name="connsiteY1" fmla="*/ 0 h 5255233"/>
              <a:gd name="connsiteX2" fmla="*/ 5964512 w 5964512"/>
              <a:gd name="connsiteY2" fmla="*/ 4321256 h 5255233"/>
              <a:gd name="connsiteX3" fmla="*/ 9538 w 5964512"/>
              <a:gd name="connsiteY3" fmla="*/ 4319185 h 5255233"/>
              <a:gd name="connsiteX0" fmla="*/ 9538 w 5964512"/>
              <a:gd name="connsiteY0" fmla="*/ 4319185 h 5067939"/>
              <a:gd name="connsiteX1" fmla="*/ 1921 w 5964512"/>
              <a:gd name="connsiteY1" fmla="*/ 0 h 5067939"/>
              <a:gd name="connsiteX2" fmla="*/ 5964512 w 5964512"/>
              <a:gd name="connsiteY2" fmla="*/ 4321256 h 5067939"/>
              <a:gd name="connsiteX3" fmla="*/ 9538 w 5964512"/>
              <a:gd name="connsiteY3" fmla="*/ 4319185 h 5067939"/>
              <a:gd name="connsiteX0" fmla="*/ 9538 w 5964512"/>
              <a:gd name="connsiteY0" fmla="*/ 4319185 h 4321256"/>
              <a:gd name="connsiteX1" fmla="*/ 1921 w 5964512"/>
              <a:gd name="connsiteY1" fmla="*/ 0 h 4321256"/>
              <a:gd name="connsiteX2" fmla="*/ 5964512 w 5964512"/>
              <a:gd name="connsiteY2" fmla="*/ 4321256 h 4321256"/>
              <a:gd name="connsiteX3" fmla="*/ 9538 w 5964512"/>
              <a:gd name="connsiteY3" fmla="*/ 4319185 h 4321256"/>
              <a:gd name="connsiteX0" fmla="*/ 9538 w 6068912"/>
              <a:gd name="connsiteY0" fmla="*/ 4319983 h 4322054"/>
              <a:gd name="connsiteX1" fmla="*/ 1921 w 6068912"/>
              <a:gd name="connsiteY1" fmla="*/ 798 h 4322054"/>
              <a:gd name="connsiteX2" fmla="*/ 5964512 w 6068912"/>
              <a:gd name="connsiteY2" fmla="*/ 4322054 h 4322054"/>
              <a:gd name="connsiteX3" fmla="*/ 9538 w 6068912"/>
              <a:gd name="connsiteY3" fmla="*/ 4319983 h 4322054"/>
              <a:gd name="connsiteX0" fmla="*/ 9538 w 6092302"/>
              <a:gd name="connsiteY0" fmla="*/ 4946983 h 4949054"/>
              <a:gd name="connsiteX1" fmla="*/ 1921 w 6092302"/>
              <a:gd name="connsiteY1" fmla="*/ 627798 h 4949054"/>
              <a:gd name="connsiteX2" fmla="*/ 5964512 w 6092302"/>
              <a:gd name="connsiteY2" fmla="*/ 4949054 h 4949054"/>
              <a:gd name="connsiteX3" fmla="*/ 9538 w 6092302"/>
              <a:gd name="connsiteY3" fmla="*/ 4946983 h 4949054"/>
              <a:gd name="connsiteX0" fmla="*/ 9538 w 6114492"/>
              <a:gd name="connsiteY0" fmla="*/ 4926202 h 4928273"/>
              <a:gd name="connsiteX1" fmla="*/ 1921 w 6114492"/>
              <a:gd name="connsiteY1" fmla="*/ 607017 h 4928273"/>
              <a:gd name="connsiteX2" fmla="*/ 5964512 w 6114492"/>
              <a:gd name="connsiteY2" fmla="*/ 4928273 h 4928273"/>
              <a:gd name="connsiteX3" fmla="*/ 9538 w 6114492"/>
              <a:gd name="connsiteY3" fmla="*/ 4926202 h 4928273"/>
              <a:gd name="connsiteX0" fmla="*/ 9538 w 6119260"/>
              <a:gd name="connsiteY0" fmla="*/ 5013503 h 5015574"/>
              <a:gd name="connsiteX1" fmla="*/ 1921 w 6119260"/>
              <a:gd name="connsiteY1" fmla="*/ 694318 h 5015574"/>
              <a:gd name="connsiteX2" fmla="*/ 5964512 w 6119260"/>
              <a:gd name="connsiteY2" fmla="*/ 5015574 h 5015574"/>
              <a:gd name="connsiteX3" fmla="*/ 9538 w 6119260"/>
              <a:gd name="connsiteY3" fmla="*/ 5013503 h 5015574"/>
              <a:gd name="connsiteX0" fmla="*/ 9538 w 6090849"/>
              <a:gd name="connsiteY0" fmla="*/ 5006244 h 5008315"/>
              <a:gd name="connsiteX1" fmla="*/ 1921 w 6090849"/>
              <a:gd name="connsiteY1" fmla="*/ 687059 h 5008315"/>
              <a:gd name="connsiteX2" fmla="*/ 5964512 w 6090849"/>
              <a:gd name="connsiteY2" fmla="*/ 5008315 h 5008315"/>
              <a:gd name="connsiteX3" fmla="*/ 9538 w 6090849"/>
              <a:gd name="connsiteY3" fmla="*/ 5006244 h 5008315"/>
              <a:gd name="connsiteX0" fmla="*/ 9538 w 6099174"/>
              <a:gd name="connsiteY0" fmla="*/ 5004445 h 5006516"/>
              <a:gd name="connsiteX1" fmla="*/ 1921 w 6099174"/>
              <a:gd name="connsiteY1" fmla="*/ 685260 h 5006516"/>
              <a:gd name="connsiteX2" fmla="*/ 5964512 w 6099174"/>
              <a:gd name="connsiteY2" fmla="*/ 5006516 h 5006516"/>
              <a:gd name="connsiteX3" fmla="*/ 9538 w 6099174"/>
              <a:gd name="connsiteY3" fmla="*/ 5004445 h 5006516"/>
              <a:gd name="connsiteX0" fmla="*/ 9538 w 6101987"/>
              <a:gd name="connsiteY0" fmla="*/ 4997317 h 4999388"/>
              <a:gd name="connsiteX1" fmla="*/ 1921 w 6101987"/>
              <a:gd name="connsiteY1" fmla="*/ 678132 h 4999388"/>
              <a:gd name="connsiteX2" fmla="*/ 5964512 w 6101987"/>
              <a:gd name="connsiteY2" fmla="*/ 4999388 h 4999388"/>
              <a:gd name="connsiteX3" fmla="*/ 9538 w 6101987"/>
              <a:gd name="connsiteY3" fmla="*/ 4997317 h 4999388"/>
              <a:gd name="connsiteX0" fmla="*/ 9538 w 6103496"/>
              <a:gd name="connsiteY0" fmla="*/ 5017810 h 5019881"/>
              <a:gd name="connsiteX1" fmla="*/ 1921 w 6103496"/>
              <a:gd name="connsiteY1" fmla="*/ 698625 h 5019881"/>
              <a:gd name="connsiteX2" fmla="*/ 5964512 w 6103496"/>
              <a:gd name="connsiteY2" fmla="*/ 5019881 h 5019881"/>
              <a:gd name="connsiteX3" fmla="*/ 9538 w 6103496"/>
              <a:gd name="connsiteY3" fmla="*/ 5017810 h 5019881"/>
              <a:gd name="connsiteX0" fmla="*/ 9538 w 6101987"/>
              <a:gd name="connsiteY0" fmla="*/ 5012685 h 5014756"/>
              <a:gd name="connsiteX1" fmla="*/ 1921 w 6101987"/>
              <a:gd name="connsiteY1" fmla="*/ 693500 h 5014756"/>
              <a:gd name="connsiteX2" fmla="*/ 5964512 w 6101987"/>
              <a:gd name="connsiteY2" fmla="*/ 5014756 h 5014756"/>
              <a:gd name="connsiteX3" fmla="*/ 9538 w 6101987"/>
              <a:gd name="connsiteY3" fmla="*/ 5012685 h 5014756"/>
              <a:gd name="connsiteX0" fmla="*/ 9538 w 6113429"/>
              <a:gd name="connsiteY0" fmla="*/ 5012685 h 5014756"/>
              <a:gd name="connsiteX1" fmla="*/ 1921 w 6113429"/>
              <a:gd name="connsiteY1" fmla="*/ 693500 h 5014756"/>
              <a:gd name="connsiteX2" fmla="*/ 5964512 w 6113429"/>
              <a:gd name="connsiteY2" fmla="*/ 5014756 h 5014756"/>
              <a:gd name="connsiteX3" fmla="*/ 9538 w 6113429"/>
              <a:gd name="connsiteY3" fmla="*/ 5012685 h 5014756"/>
              <a:gd name="connsiteX0" fmla="*/ 9538 w 6110541"/>
              <a:gd name="connsiteY0" fmla="*/ 5000385 h 5002456"/>
              <a:gd name="connsiteX1" fmla="*/ 1921 w 6110541"/>
              <a:gd name="connsiteY1" fmla="*/ 681200 h 5002456"/>
              <a:gd name="connsiteX2" fmla="*/ 5964512 w 6110541"/>
              <a:gd name="connsiteY2" fmla="*/ 5002456 h 5002456"/>
              <a:gd name="connsiteX3" fmla="*/ 9538 w 6110541"/>
              <a:gd name="connsiteY3" fmla="*/ 5000385 h 5002456"/>
              <a:gd name="connsiteX0" fmla="*/ 9538 w 6112122"/>
              <a:gd name="connsiteY0" fmla="*/ 5010590 h 5012661"/>
              <a:gd name="connsiteX1" fmla="*/ 1921 w 6112122"/>
              <a:gd name="connsiteY1" fmla="*/ 691405 h 5012661"/>
              <a:gd name="connsiteX2" fmla="*/ 5964512 w 6112122"/>
              <a:gd name="connsiteY2" fmla="*/ 5012661 h 5012661"/>
              <a:gd name="connsiteX3" fmla="*/ 9538 w 6112122"/>
              <a:gd name="connsiteY3" fmla="*/ 5010590 h 501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122" h="5012661">
                <a:moveTo>
                  <a:pt x="9538" y="5010590"/>
                </a:moveTo>
                <a:cubicBezTo>
                  <a:pt x="-11347" y="4301013"/>
                  <a:pt x="9772" y="1381290"/>
                  <a:pt x="1921" y="691405"/>
                </a:cubicBezTo>
                <a:cubicBezTo>
                  <a:pt x="2494120" y="-1156311"/>
                  <a:pt x="6982051" y="839169"/>
                  <a:pt x="5964512" y="5012661"/>
                </a:cubicBezTo>
                <a:lnTo>
                  <a:pt x="9538" y="501059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4E5347F5-AA43-40CB-AC54-71941A8E9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824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F8E91344-9AF0-49B3-9CE2-80FE02A12F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600824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43B9841-9E6C-4FB2-87E6-14740092EB0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600824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20472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A7B1AC2-EF63-41DF-845A-EFAF42E7E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090604-5F51-404F-8326-D20A123F4D14}"/>
              </a:ext>
            </a:extLst>
          </p:cNvPr>
          <p:cNvSpPr/>
          <p:nvPr userDrawn="1"/>
        </p:nvSpPr>
        <p:spPr>
          <a:xfrm>
            <a:off x="213672" y="326524"/>
            <a:ext cx="5463797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349AD51-44B5-4D82-9AA8-8E59936483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7555" y="1838376"/>
            <a:ext cx="6120775" cy="5020647"/>
          </a:xfrm>
          <a:custGeom>
            <a:avLst/>
            <a:gdLst>
              <a:gd name="connsiteX0" fmla="*/ 0 w 5959476"/>
              <a:gd name="connsiteY0" fmla="*/ 2979738 h 5959476"/>
              <a:gd name="connsiteX1" fmla="*/ 2979738 w 5959476"/>
              <a:gd name="connsiteY1" fmla="*/ 0 h 5959476"/>
              <a:gd name="connsiteX2" fmla="*/ 5959476 w 5959476"/>
              <a:gd name="connsiteY2" fmla="*/ 2979738 h 5959476"/>
              <a:gd name="connsiteX3" fmla="*/ 2979738 w 5959476"/>
              <a:gd name="connsiteY3" fmla="*/ 5959476 h 5959476"/>
              <a:gd name="connsiteX4" fmla="*/ 0 w 5959476"/>
              <a:gd name="connsiteY4" fmla="*/ 2979738 h 5959476"/>
              <a:gd name="connsiteX0" fmla="*/ 0 w 3352205"/>
              <a:gd name="connsiteY0" fmla="*/ 3062568 h 6125136"/>
              <a:gd name="connsiteX1" fmla="*/ 2979738 w 3352205"/>
              <a:gd name="connsiteY1" fmla="*/ 82830 h 6125136"/>
              <a:gd name="connsiteX2" fmla="*/ 2979738 w 3352205"/>
              <a:gd name="connsiteY2" fmla="*/ 6042306 h 6125136"/>
              <a:gd name="connsiteX3" fmla="*/ 0 w 3352205"/>
              <a:gd name="connsiteY3" fmla="*/ 3062568 h 6125136"/>
              <a:gd name="connsiteX0" fmla="*/ 65109 w 6093544"/>
              <a:gd name="connsiteY0" fmla="*/ 3043220 h 6052493"/>
              <a:gd name="connsiteX1" fmla="*/ 3044847 w 6093544"/>
              <a:gd name="connsiteY1" fmla="*/ 63482 h 6052493"/>
              <a:gd name="connsiteX2" fmla="*/ 6028679 w 6093544"/>
              <a:gd name="connsiteY2" fmla="*/ 5986863 h 6052493"/>
              <a:gd name="connsiteX3" fmla="*/ 65109 w 6093544"/>
              <a:gd name="connsiteY3" fmla="*/ 3043220 h 6052493"/>
              <a:gd name="connsiteX0" fmla="*/ 1 w 6702272"/>
              <a:gd name="connsiteY0" fmla="*/ 1486467 h 4445000"/>
              <a:gd name="connsiteX1" fmla="*/ 5951539 w 6702272"/>
              <a:gd name="connsiteY1" fmla="*/ 118961 h 4445000"/>
              <a:gd name="connsiteX2" fmla="*/ 5963571 w 6702272"/>
              <a:gd name="connsiteY2" fmla="*/ 4430110 h 4445000"/>
              <a:gd name="connsiteX3" fmla="*/ 1 w 6702272"/>
              <a:gd name="connsiteY3" fmla="*/ 1486467 h 4445000"/>
              <a:gd name="connsiteX0" fmla="*/ 1 w 6688736"/>
              <a:gd name="connsiteY0" fmla="*/ 4315244 h 4852350"/>
              <a:gd name="connsiteX1" fmla="*/ 5939507 w 6688736"/>
              <a:gd name="connsiteY1" fmla="*/ 1 h 4852350"/>
              <a:gd name="connsiteX2" fmla="*/ 5951539 w 6688736"/>
              <a:gd name="connsiteY2" fmla="*/ 4311150 h 4852350"/>
              <a:gd name="connsiteX3" fmla="*/ 1 w 6688736"/>
              <a:gd name="connsiteY3" fmla="*/ 4315244 h 4852350"/>
              <a:gd name="connsiteX0" fmla="*/ 173 w 6688908"/>
              <a:gd name="connsiteY0" fmla="*/ 4315244 h 4808130"/>
              <a:gd name="connsiteX1" fmla="*/ 5939679 w 6688908"/>
              <a:gd name="connsiteY1" fmla="*/ 1 h 4808130"/>
              <a:gd name="connsiteX2" fmla="*/ 5951711 w 6688908"/>
              <a:gd name="connsiteY2" fmla="*/ 4311150 h 4808130"/>
              <a:gd name="connsiteX3" fmla="*/ 173 w 6688908"/>
              <a:gd name="connsiteY3" fmla="*/ 4315244 h 4808130"/>
              <a:gd name="connsiteX0" fmla="*/ 0 w 6688735"/>
              <a:gd name="connsiteY0" fmla="*/ 4315244 h 4631110"/>
              <a:gd name="connsiteX1" fmla="*/ 5939506 w 6688735"/>
              <a:gd name="connsiteY1" fmla="*/ 1 h 4631110"/>
              <a:gd name="connsiteX2" fmla="*/ 5951538 w 6688735"/>
              <a:gd name="connsiteY2" fmla="*/ 4311150 h 4631110"/>
              <a:gd name="connsiteX3" fmla="*/ 0 w 6688735"/>
              <a:gd name="connsiteY3" fmla="*/ 4315244 h 4631110"/>
              <a:gd name="connsiteX0" fmla="*/ 0 w 6688735"/>
              <a:gd name="connsiteY0" fmla="*/ 4315244 h 4331666"/>
              <a:gd name="connsiteX1" fmla="*/ 5939506 w 6688735"/>
              <a:gd name="connsiteY1" fmla="*/ 1 h 4331666"/>
              <a:gd name="connsiteX2" fmla="*/ 5951538 w 6688735"/>
              <a:gd name="connsiteY2" fmla="*/ 4311150 h 4331666"/>
              <a:gd name="connsiteX3" fmla="*/ 0 w 6688735"/>
              <a:gd name="connsiteY3" fmla="*/ 4315244 h 4331666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384251"/>
              <a:gd name="connsiteY0" fmla="*/ 4315244 h 4315244"/>
              <a:gd name="connsiteX1" fmla="*/ 5939506 w 6384251"/>
              <a:gd name="connsiteY1" fmla="*/ 1 h 4315244"/>
              <a:gd name="connsiteX2" fmla="*/ 5951538 w 6384251"/>
              <a:gd name="connsiteY2" fmla="*/ 4311150 h 4315244"/>
              <a:gd name="connsiteX3" fmla="*/ 0 w 6384251"/>
              <a:gd name="connsiteY3" fmla="*/ 4315244 h 4315244"/>
              <a:gd name="connsiteX0" fmla="*/ 0 w 5953776"/>
              <a:gd name="connsiteY0" fmla="*/ 4315243 h 4315243"/>
              <a:gd name="connsiteX1" fmla="*/ 5939506 w 5953776"/>
              <a:gd name="connsiteY1" fmla="*/ 0 h 4315243"/>
              <a:gd name="connsiteX2" fmla="*/ 5951538 w 5953776"/>
              <a:gd name="connsiteY2" fmla="*/ 4311149 h 4315243"/>
              <a:gd name="connsiteX3" fmla="*/ 0 w 5953776"/>
              <a:gd name="connsiteY3" fmla="*/ 4315243 h 4315243"/>
              <a:gd name="connsiteX0" fmla="*/ 0 w 5953776"/>
              <a:gd name="connsiteY0" fmla="*/ 4657334 h 4657334"/>
              <a:gd name="connsiteX1" fmla="*/ 5939506 w 5953776"/>
              <a:gd name="connsiteY1" fmla="*/ 342091 h 4657334"/>
              <a:gd name="connsiteX2" fmla="*/ 5951538 w 5953776"/>
              <a:gd name="connsiteY2" fmla="*/ 4653240 h 4657334"/>
              <a:gd name="connsiteX3" fmla="*/ 0 w 5953776"/>
              <a:gd name="connsiteY3" fmla="*/ 4657334 h 4657334"/>
              <a:gd name="connsiteX0" fmla="*/ 175494 w 6129270"/>
              <a:gd name="connsiteY0" fmla="*/ 4919399 h 4919399"/>
              <a:gd name="connsiteX1" fmla="*/ 6115000 w 6129270"/>
              <a:gd name="connsiteY1" fmla="*/ 604156 h 4919399"/>
              <a:gd name="connsiteX2" fmla="*/ 6127032 w 6129270"/>
              <a:gd name="connsiteY2" fmla="*/ 4915305 h 4919399"/>
              <a:gd name="connsiteX3" fmla="*/ 175494 w 6129270"/>
              <a:gd name="connsiteY3" fmla="*/ 4919399 h 4919399"/>
              <a:gd name="connsiteX0" fmla="*/ 215691 w 6169467"/>
              <a:gd name="connsiteY0" fmla="*/ 5090247 h 5090247"/>
              <a:gd name="connsiteX1" fmla="*/ 6155197 w 6169467"/>
              <a:gd name="connsiteY1" fmla="*/ 775004 h 5090247"/>
              <a:gd name="connsiteX2" fmla="*/ 6167229 w 6169467"/>
              <a:gd name="connsiteY2" fmla="*/ 5086153 h 5090247"/>
              <a:gd name="connsiteX3" fmla="*/ 215691 w 6169467"/>
              <a:gd name="connsiteY3" fmla="*/ 5090247 h 5090247"/>
              <a:gd name="connsiteX0" fmla="*/ 157768 w 6111544"/>
              <a:gd name="connsiteY0" fmla="*/ 5054705 h 5054705"/>
              <a:gd name="connsiteX1" fmla="*/ 6097274 w 6111544"/>
              <a:gd name="connsiteY1" fmla="*/ 739462 h 5054705"/>
              <a:gd name="connsiteX2" fmla="*/ 6109306 w 6111544"/>
              <a:gd name="connsiteY2" fmla="*/ 5050611 h 5054705"/>
              <a:gd name="connsiteX3" fmla="*/ 157768 w 6111544"/>
              <a:gd name="connsiteY3" fmla="*/ 5054705 h 5054705"/>
              <a:gd name="connsiteX0" fmla="*/ 162262 w 6116038"/>
              <a:gd name="connsiteY0" fmla="*/ 5034773 h 5034773"/>
              <a:gd name="connsiteX1" fmla="*/ 6101768 w 6116038"/>
              <a:gd name="connsiteY1" fmla="*/ 719530 h 5034773"/>
              <a:gd name="connsiteX2" fmla="*/ 6113800 w 6116038"/>
              <a:gd name="connsiteY2" fmla="*/ 5030679 h 5034773"/>
              <a:gd name="connsiteX3" fmla="*/ 162262 w 6116038"/>
              <a:gd name="connsiteY3" fmla="*/ 5034773 h 5034773"/>
              <a:gd name="connsiteX0" fmla="*/ 166999 w 6120775"/>
              <a:gd name="connsiteY0" fmla="*/ 5029796 h 5029796"/>
              <a:gd name="connsiteX1" fmla="*/ 6106505 w 6120775"/>
              <a:gd name="connsiteY1" fmla="*/ 714553 h 5029796"/>
              <a:gd name="connsiteX2" fmla="*/ 6118537 w 6120775"/>
              <a:gd name="connsiteY2" fmla="*/ 5025702 h 5029796"/>
              <a:gd name="connsiteX3" fmla="*/ 166999 w 6120775"/>
              <a:gd name="connsiteY3" fmla="*/ 5029796 h 5029796"/>
              <a:gd name="connsiteX0" fmla="*/ 127027 w 6080803"/>
              <a:gd name="connsiteY0" fmla="*/ 4972131 h 4972131"/>
              <a:gd name="connsiteX1" fmla="*/ 6066533 w 6080803"/>
              <a:gd name="connsiteY1" fmla="*/ 656888 h 4972131"/>
              <a:gd name="connsiteX2" fmla="*/ 6078565 w 6080803"/>
              <a:gd name="connsiteY2" fmla="*/ 4968037 h 4972131"/>
              <a:gd name="connsiteX3" fmla="*/ 127027 w 6080803"/>
              <a:gd name="connsiteY3" fmla="*/ 4972131 h 4972131"/>
              <a:gd name="connsiteX0" fmla="*/ 166999 w 6120775"/>
              <a:gd name="connsiteY0" fmla="*/ 5020647 h 5020647"/>
              <a:gd name="connsiteX1" fmla="*/ 6106505 w 6120775"/>
              <a:gd name="connsiteY1" fmla="*/ 705404 h 5020647"/>
              <a:gd name="connsiteX2" fmla="*/ 6118537 w 6120775"/>
              <a:gd name="connsiteY2" fmla="*/ 5016553 h 5020647"/>
              <a:gd name="connsiteX3" fmla="*/ 166999 w 6120775"/>
              <a:gd name="connsiteY3" fmla="*/ 5020647 h 50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775" h="5020647">
                <a:moveTo>
                  <a:pt x="166999" y="5020647"/>
                </a:moveTo>
                <a:cubicBezTo>
                  <a:pt x="-845659" y="1510795"/>
                  <a:pt x="2948898" y="-1387408"/>
                  <a:pt x="6106505" y="705404"/>
                </a:cubicBezTo>
                <a:cubicBezTo>
                  <a:pt x="6123870" y="1835690"/>
                  <a:pt x="6121866" y="4116872"/>
                  <a:pt x="6118537" y="5016553"/>
                </a:cubicBezTo>
                <a:lnTo>
                  <a:pt x="166999" y="5020647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7E8A1A1-4578-4B3C-B25A-673CF2D9EA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3672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</a:t>
            </a:r>
          </a:p>
          <a:p>
            <a:pPr lvl="0"/>
            <a:r>
              <a:rPr lang="en-US" dirty="0"/>
              <a:t>$XXXXXXXXXXXX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72A0E9E9-586F-4C79-AC8E-46828D24CD4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3672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E8DC82F1-8101-4824-A6DB-47D3175DEBC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13672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34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A7B1AC2-EF63-41DF-845A-EFAF42E7E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349AD51-44B5-4D82-9AA8-8E59936483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7555" y="1838376"/>
            <a:ext cx="6120775" cy="5020647"/>
          </a:xfrm>
          <a:custGeom>
            <a:avLst/>
            <a:gdLst>
              <a:gd name="connsiteX0" fmla="*/ 0 w 5959476"/>
              <a:gd name="connsiteY0" fmla="*/ 2979738 h 5959476"/>
              <a:gd name="connsiteX1" fmla="*/ 2979738 w 5959476"/>
              <a:gd name="connsiteY1" fmla="*/ 0 h 5959476"/>
              <a:gd name="connsiteX2" fmla="*/ 5959476 w 5959476"/>
              <a:gd name="connsiteY2" fmla="*/ 2979738 h 5959476"/>
              <a:gd name="connsiteX3" fmla="*/ 2979738 w 5959476"/>
              <a:gd name="connsiteY3" fmla="*/ 5959476 h 5959476"/>
              <a:gd name="connsiteX4" fmla="*/ 0 w 5959476"/>
              <a:gd name="connsiteY4" fmla="*/ 2979738 h 5959476"/>
              <a:gd name="connsiteX0" fmla="*/ 0 w 3352205"/>
              <a:gd name="connsiteY0" fmla="*/ 3062568 h 6125136"/>
              <a:gd name="connsiteX1" fmla="*/ 2979738 w 3352205"/>
              <a:gd name="connsiteY1" fmla="*/ 82830 h 6125136"/>
              <a:gd name="connsiteX2" fmla="*/ 2979738 w 3352205"/>
              <a:gd name="connsiteY2" fmla="*/ 6042306 h 6125136"/>
              <a:gd name="connsiteX3" fmla="*/ 0 w 3352205"/>
              <a:gd name="connsiteY3" fmla="*/ 3062568 h 6125136"/>
              <a:gd name="connsiteX0" fmla="*/ 65109 w 6093544"/>
              <a:gd name="connsiteY0" fmla="*/ 3043220 h 6052493"/>
              <a:gd name="connsiteX1" fmla="*/ 3044847 w 6093544"/>
              <a:gd name="connsiteY1" fmla="*/ 63482 h 6052493"/>
              <a:gd name="connsiteX2" fmla="*/ 6028679 w 6093544"/>
              <a:gd name="connsiteY2" fmla="*/ 5986863 h 6052493"/>
              <a:gd name="connsiteX3" fmla="*/ 65109 w 6093544"/>
              <a:gd name="connsiteY3" fmla="*/ 3043220 h 6052493"/>
              <a:gd name="connsiteX0" fmla="*/ 1 w 6702272"/>
              <a:gd name="connsiteY0" fmla="*/ 1486467 h 4445000"/>
              <a:gd name="connsiteX1" fmla="*/ 5951539 w 6702272"/>
              <a:gd name="connsiteY1" fmla="*/ 118961 h 4445000"/>
              <a:gd name="connsiteX2" fmla="*/ 5963571 w 6702272"/>
              <a:gd name="connsiteY2" fmla="*/ 4430110 h 4445000"/>
              <a:gd name="connsiteX3" fmla="*/ 1 w 6702272"/>
              <a:gd name="connsiteY3" fmla="*/ 1486467 h 4445000"/>
              <a:gd name="connsiteX0" fmla="*/ 1 w 6688736"/>
              <a:gd name="connsiteY0" fmla="*/ 4315244 h 4852350"/>
              <a:gd name="connsiteX1" fmla="*/ 5939507 w 6688736"/>
              <a:gd name="connsiteY1" fmla="*/ 1 h 4852350"/>
              <a:gd name="connsiteX2" fmla="*/ 5951539 w 6688736"/>
              <a:gd name="connsiteY2" fmla="*/ 4311150 h 4852350"/>
              <a:gd name="connsiteX3" fmla="*/ 1 w 6688736"/>
              <a:gd name="connsiteY3" fmla="*/ 4315244 h 4852350"/>
              <a:gd name="connsiteX0" fmla="*/ 173 w 6688908"/>
              <a:gd name="connsiteY0" fmla="*/ 4315244 h 4808130"/>
              <a:gd name="connsiteX1" fmla="*/ 5939679 w 6688908"/>
              <a:gd name="connsiteY1" fmla="*/ 1 h 4808130"/>
              <a:gd name="connsiteX2" fmla="*/ 5951711 w 6688908"/>
              <a:gd name="connsiteY2" fmla="*/ 4311150 h 4808130"/>
              <a:gd name="connsiteX3" fmla="*/ 173 w 6688908"/>
              <a:gd name="connsiteY3" fmla="*/ 4315244 h 4808130"/>
              <a:gd name="connsiteX0" fmla="*/ 0 w 6688735"/>
              <a:gd name="connsiteY0" fmla="*/ 4315244 h 4631110"/>
              <a:gd name="connsiteX1" fmla="*/ 5939506 w 6688735"/>
              <a:gd name="connsiteY1" fmla="*/ 1 h 4631110"/>
              <a:gd name="connsiteX2" fmla="*/ 5951538 w 6688735"/>
              <a:gd name="connsiteY2" fmla="*/ 4311150 h 4631110"/>
              <a:gd name="connsiteX3" fmla="*/ 0 w 6688735"/>
              <a:gd name="connsiteY3" fmla="*/ 4315244 h 4631110"/>
              <a:gd name="connsiteX0" fmla="*/ 0 w 6688735"/>
              <a:gd name="connsiteY0" fmla="*/ 4315244 h 4331666"/>
              <a:gd name="connsiteX1" fmla="*/ 5939506 w 6688735"/>
              <a:gd name="connsiteY1" fmla="*/ 1 h 4331666"/>
              <a:gd name="connsiteX2" fmla="*/ 5951538 w 6688735"/>
              <a:gd name="connsiteY2" fmla="*/ 4311150 h 4331666"/>
              <a:gd name="connsiteX3" fmla="*/ 0 w 6688735"/>
              <a:gd name="connsiteY3" fmla="*/ 4315244 h 4331666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384251"/>
              <a:gd name="connsiteY0" fmla="*/ 4315244 h 4315244"/>
              <a:gd name="connsiteX1" fmla="*/ 5939506 w 6384251"/>
              <a:gd name="connsiteY1" fmla="*/ 1 h 4315244"/>
              <a:gd name="connsiteX2" fmla="*/ 5951538 w 6384251"/>
              <a:gd name="connsiteY2" fmla="*/ 4311150 h 4315244"/>
              <a:gd name="connsiteX3" fmla="*/ 0 w 6384251"/>
              <a:gd name="connsiteY3" fmla="*/ 4315244 h 4315244"/>
              <a:gd name="connsiteX0" fmla="*/ 0 w 5953776"/>
              <a:gd name="connsiteY0" fmla="*/ 4315243 h 4315243"/>
              <a:gd name="connsiteX1" fmla="*/ 5939506 w 5953776"/>
              <a:gd name="connsiteY1" fmla="*/ 0 h 4315243"/>
              <a:gd name="connsiteX2" fmla="*/ 5951538 w 5953776"/>
              <a:gd name="connsiteY2" fmla="*/ 4311149 h 4315243"/>
              <a:gd name="connsiteX3" fmla="*/ 0 w 5953776"/>
              <a:gd name="connsiteY3" fmla="*/ 4315243 h 4315243"/>
              <a:gd name="connsiteX0" fmla="*/ 0 w 5953776"/>
              <a:gd name="connsiteY0" fmla="*/ 4657334 h 4657334"/>
              <a:gd name="connsiteX1" fmla="*/ 5939506 w 5953776"/>
              <a:gd name="connsiteY1" fmla="*/ 342091 h 4657334"/>
              <a:gd name="connsiteX2" fmla="*/ 5951538 w 5953776"/>
              <a:gd name="connsiteY2" fmla="*/ 4653240 h 4657334"/>
              <a:gd name="connsiteX3" fmla="*/ 0 w 5953776"/>
              <a:gd name="connsiteY3" fmla="*/ 4657334 h 4657334"/>
              <a:gd name="connsiteX0" fmla="*/ 175494 w 6129270"/>
              <a:gd name="connsiteY0" fmla="*/ 4919399 h 4919399"/>
              <a:gd name="connsiteX1" fmla="*/ 6115000 w 6129270"/>
              <a:gd name="connsiteY1" fmla="*/ 604156 h 4919399"/>
              <a:gd name="connsiteX2" fmla="*/ 6127032 w 6129270"/>
              <a:gd name="connsiteY2" fmla="*/ 4915305 h 4919399"/>
              <a:gd name="connsiteX3" fmla="*/ 175494 w 6129270"/>
              <a:gd name="connsiteY3" fmla="*/ 4919399 h 4919399"/>
              <a:gd name="connsiteX0" fmla="*/ 215691 w 6169467"/>
              <a:gd name="connsiteY0" fmla="*/ 5090247 h 5090247"/>
              <a:gd name="connsiteX1" fmla="*/ 6155197 w 6169467"/>
              <a:gd name="connsiteY1" fmla="*/ 775004 h 5090247"/>
              <a:gd name="connsiteX2" fmla="*/ 6167229 w 6169467"/>
              <a:gd name="connsiteY2" fmla="*/ 5086153 h 5090247"/>
              <a:gd name="connsiteX3" fmla="*/ 215691 w 6169467"/>
              <a:gd name="connsiteY3" fmla="*/ 5090247 h 5090247"/>
              <a:gd name="connsiteX0" fmla="*/ 157768 w 6111544"/>
              <a:gd name="connsiteY0" fmla="*/ 5054705 h 5054705"/>
              <a:gd name="connsiteX1" fmla="*/ 6097274 w 6111544"/>
              <a:gd name="connsiteY1" fmla="*/ 739462 h 5054705"/>
              <a:gd name="connsiteX2" fmla="*/ 6109306 w 6111544"/>
              <a:gd name="connsiteY2" fmla="*/ 5050611 h 5054705"/>
              <a:gd name="connsiteX3" fmla="*/ 157768 w 6111544"/>
              <a:gd name="connsiteY3" fmla="*/ 5054705 h 5054705"/>
              <a:gd name="connsiteX0" fmla="*/ 162262 w 6116038"/>
              <a:gd name="connsiteY0" fmla="*/ 5034773 h 5034773"/>
              <a:gd name="connsiteX1" fmla="*/ 6101768 w 6116038"/>
              <a:gd name="connsiteY1" fmla="*/ 719530 h 5034773"/>
              <a:gd name="connsiteX2" fmla="*/ 6113800 w 6116038"/>
              <a:gd name="connsiteY2" fmla="*/ 5030679 h 5034773"/>
              <a:gd name="connsiteX3" fmla="*/ 162262 w 6116038"/>
              <a:gd name="connsiteY3" fmla="*/ 5034773 h 5034773"/>
              <a:gd name="connsiteX0" fmla="*/ 166999 w 6120775"/>
              <a:gd name="connsiteY0" fmla="*/ 5029796 h 5029796"/>
              <a:gd name="connsiteX1" fmla="*/ 6106505 w 6120775"/>
              <a:gd name="connsiteY1" fmla="*/ 714553 h 5029796"/>
              <a:gd name="connsiteX2" fmla="*/ 6118537 w 6120775"/>
              <a:gd name="connsiteY2" fmla="*/ 5025702 h 5029796"/>
              <a:gd name="connsiteX3" fmla="*/ 166999 w 6120775"/>
              <a:gd name="connsiteY3" fmla="*/ 5029796 h 5029796"/>
              <a:gd name="connsiteX0" fmla="*/ 127027 w 6080803"/>
              <a:gd name="connsiteY0" fmla="*/ 4972131 h 4972131"/>
              <a:gd name="connsiteX1" fmla="*/ 6066533 w 6080803"/>
              <a:gd name="connsiteY1" fmla="*/ 656888 h 4972131"/>
              <a:gd name="connsiteX2" fmla="*/ 6078565 w 6080803"/>
              <a:gd name="connsiteY2" fmla="*/ 4968037 h 4972131"/>
              <a:gd name="connsiteX3" fmla="*/ 127027 w 6080803"/>
              <a:gd name="connsiteY3" fmla="*/ 4972131 h 4972131"/>
              <a:gd name="connsiteX0" fmla="*/ 166999 w 6120775"/>
              <a:gd name="connsiteY0" fmla="*/ 5020647 h 5020647"/>
              <a:gd name="connsiteX1" fmla="*/ 6106505 w 6120775"/>
              <a:gd name="connsiteY1" fmla="*/ 705404 h 5020647"/>
              <a:gd name="connsiteX2" fmla="*/ 6118537 w 6120775"/>
              <a:gd name="connsiteY2" fmla="*/ 5016553 h 5020647"/>
              <a:gd name="connsiteX3" fmla="*/ 166999 w 6120775"/>
              <a:gd name="connsiteY3" fmla="*/ 5020647 h 50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775" h="5020647">
                <a:moveTo>
                  <a:pt x="166999" y="5020647"/>
                </a:moveTo>
                <a:cubicBezTo>
                  <a:pt x="-845659" y="1510795"/>
                  <a:pt x="2948898" y="-1387408"/>
                  <a:pt x="6106505" y="705404"/>
                </a:cubicBezTo>
                <a:cubicBezTo>
                  <a:pt x="6123870" y="1835690"/>
                  <a:pt x="6121866" y="4116872"/>
                  <a:pt x="6118537" y="5016553"/>
                </a:cubicBezTo>
                <a:lnTo>
                  <a:pt x="166999" y="5020647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7E8A1A1-4578-4B3C-B25A-673CF2D9EA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3672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</a:t>
            </a:r>
          </a:p>
          <a:p>
            <a:pPr lvl="0"/>
            <a:r>
              <a:rPr lang="en-US" dirty="0"/>
              <a:t>$XXXXXXXXXXXX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72A0E9E9-586F-4C79-AC8E-46828D24CD4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3672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E8DC82F1-8101-4824-A6DB-47D3175DEBC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13672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96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1AE364-6663-86E3-16EE-D952EFF0F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fecha 4">
            <a:extLst>
              <a:ext uri="{FF2B5EF4-FFF2-40B4-BE49-F238E27FC236}">
                <a16:creationId xmlns:a16="http://schemas.microsoft.com/office/drawing/2014/main" xmlns="" id="{575671D3-F6A7-2D60-C009-067D91C8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0FFF962-ACEE-423E-9E00-23C2AA1BE49F}" type="datetime1">
              <a:rPr lang="es-CO"/>
              <a:pPr>
                <a:defRPr/>
              </a:pPr>
              <a:t>15/12/2023</a:t>
            </a:fld>
            <a:endParaRPr lang="es-CO"/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xmlns="" id="{DCE6A8FE-64D2-66FB-DE43-7630624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Marcador de número de diapositiva 6">
            <a:extLst>
              <a:ext uri="{FF2B5EF4-FFF2-40B4-BE49-F238E27FC236}">
                <a16:creationId xmlns:a16="http://schemas.microsoft.com/office/drawing/2014/main" xmlns="" id="{A0804354-8214-3FB2-C9BE-6E92BAAB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53E0E96-6D9E-4046-9168-265C378CBA4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01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187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43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E86DEB3-6236-438E-8C71-EE5188F23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E88B-E4FF-419A-9859-D67A312E8E7E}" type="datetime1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92A56-A7AC-4FDF-BE7E-99A191DA2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116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DADA-4091-47D4-BB9C-A12B93506FB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t>15/12/2023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B1A8-47BF-44ED-82BE-24FADAD270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1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851F6E-2F95-4F52-B99A-9E4F3009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0ABC-C6CD-4761-A021-22662CF42CA0}" type="datetime1">
              <a:rPr lang="es-CO" smtClean="0"/>
              <a:t>15/12/2023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CE4239-D5D7-4685-B0F5-5AE6F303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4B56B0-1403-40FF-8525-2604009A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466E-2A9A-4C96-9D0F-DB6413EC6394}" type="slidenum">
              <a:rPr lang="es-419"/>
              <a:pPr>
                <a:defRPr/>
              </a:pPr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1236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, street&#10;&#10;Description automatically generated">
            <a:extLst>
              <a:ext uri="{FF2B5EF4-FFF2-40B4-BE49-F238E27FC236}">
                <a16:creationId xmlns:a16="http://schemas.microsoft.com/office/drawing/2014/main" xmlns="" id="{34F51867-12FD-483C-A9F7-5FCCB5960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7A2052-CB80-4392-9DDE-67927239D95E}"/>
              </a:ext>
            </a:extLst>
          </p:cNvPr>
          <p:cNvSpPr/>
          <p:nvPr userDrawn="1"/>
        </p:nvSpPr>
        <p:spPr>
          <a:xfrm>
            <a:off x="3448807" y="5303590"/>
            <a:ext cx="5281685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473CF4C-966C-49CB-994C-6BB8B6D91A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48808" y="5339686"/>
            <a:ext cx="5281684" cy="125218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</a:t>
            </a:r>
          </a:p>
          <a:p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415954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, street&#10;&#10;Description automatically generated">
            <a:extLst>
              <a:ext uri="{FF2B5EF4-FFF2-40B4-BE49-F238E27FC236}">
                <a16:creationId xmlns:a16="http://schemas.microsoft.com/office/drawing/2014/main" xmlns="" id="{34F51867-12FD-483C-A9F7-5FCCB5960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86EB6A-C1AD-41EB-86CD-337281744822}"/>
              </a:ext>
            </a:extLst>
          </p:cNvPr>
          <p:cNvSpPr/>
          <p:nvPr userDrawn="1"/>
        </p:nvSpPr>
        <p:spPr>
          <a:xfrm>
            <a:off x="2358857" y="6051881"/>
            <a:ext cx="7461584" cy="493297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E6626361-79A9-482F-A45E-94CFDF54016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86089" y="6100010"/>
            <a:ext cx="9207121" cy="49185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 </a:t>
            </a:r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59325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yellow&#10;&#10;Description automatically generated">
            <a:extLst>
              <a:ext uri="{FF2B5EF4-FFF2-40B4-BE49-F238E27FC236}">
                <a16:creationId xmlns:a16="http://schemas.microsoft.com/office/drawing/2014/main" xmlns="" id="{AA85CD3B-F627-4600-887F-2A30E0CDD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28DA0-3859-4CFC-B077-5D63AFAAF8D8}"/>
              </a:ext>
            </a:extLst>
          </p:cNvPr>
          <p:cNvSpPr/>
          <p:nvPr userDrawn="1"/>
        </p:nvSpPr>
        <p:spPr>
          <a:xfrm>
            <a:off x="3448807" y="5303590"/>
            <a:ext cx="5281685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473CF4C-966C-49CB-994C-6BB8B6D91A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48808" y="5339686"/>
            <a:ext cx="5281684" cy="125218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</a:t>
            </a:r>
          </a:p>
          <a:p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64918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yellow&#10;&#10;Description automatically generated">
            <a:extLst>
              <a:ext uri="{FF2B5EF4-FFF2-40B4-BE49-F238E27FC236}">
                <a16:creationId xmlns:a16="http://schemas.microsoft.com/office/drawing/2014/main" xmlns="" id="{AA85CD3B-F627-4600-887F-2A30E0CDD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0975F0-AC0A-4F12-8B75-97BD042C49BE}"/>
              </a:ext>
            </a:extLst>
          </p:cNvPr>
          <p:cNvSpPr/>
          <p:nvPr userDrawn="1"/>
        </p:nvSpPr>
        <p:spPr>
          <a:xfrm>
            <a:off x="2358857" y="6051881"/>
            <a:ext cx="7461584" cy="493297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80CA754-917F-4681-B01E-A5769DCA0F2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86089" y="6100010"/>
            <a:ext cx="9207121" cy="49185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 </a:t>
            </a:r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410549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469B41-C59C-4FCE-8744-849B87394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748F52-B50D-4A6C-9F40-BF61BE4C1F9A}"/>
              </a:ext>
            </a:extLst>
          </p:cNvPr>
          <p:cNvSpPr/>
          <p:nvPr userDrawn="1"/>
        </p:nvSpPr>
        <p:spPr>
          <a:xfrm>
            <a:off x="211099" y="147364"/>
            <a:ext cx="7374483" cy="1108230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8595511-2323-4056-9388-85DAA1472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1613" y="-2835"/>
            <a:ext cx="4337814" cy="6126561"/>
          </a:xfrm>
          <a:custGeom>
            <a:avLst/>
            <a:gdLst>
              <a:gd name="connsiteX0" fmla="*/ 3793312 w 4444142"/>
              <a:gd name="connsiteY0" fmla="*/ 3793312 h 4444142"/>
              <a:gd name="connsiteX1" fmla="*/ 1111035 w 4444142"/>
              <a:gd name="connsiteY1" fmla="*/ 4146440 h 4444142"/>
              <a:gd name="connsiteX2" fmla="*/ 75715 w 4444142"/>
              <a:gd name="connsiteY2" fmla="*/ 1646956 h 4444142"/>
              <a:gd name="connsiteX3" fmla="*/ 2222071 w 4444142"/>
              <a:gd name="connsiteY3" fmla="*/ -1 h 4444142"/>
              <a:gd name="connsiteX4" fmla="*/ 3793312 w 4444142"/>
              <a:gd name="connsiteY4" fmla="*/ 3793312 h 4444142"/>
              <a:gd name="connsiteX0" fmla="*/ 3793513 w 3793513"/>
              <a:gd name="connsiteY0" fmla="*/ 3794956 h 4445837"/>
              <a:gd name="connsiteX1" fmla="*/ 1111236 w 3793513"/>
              <a:gd name="connsiteY1" fmla="*/ 4148084 h 4445837"/>
              <a:gd name="connsiteX2" fmla="*/ 75916 w 3793513"/>
              <a:gd name="connsiteY2" fmla="*/ 1648600 h 4445837"/>
              <a:gd name="connsiteX3" fmla="*/ 2222272 w 3793513"/>
              <a:gd name="connsiteY3" fmla="*/ 1643 h 4445837"/>
              <a:gd name="connsiteX4" fmla="*/ 2986246 w 3793513"/>
              <a:gd name="connsiteY4" fmla="*/ 1892228 h 4445837"/>
              <a:gd name="connsiteX5" fmla="*/ 3793513 w 3793513"/>
              <a:gd name="connsiteY5" fmla="*/ 3794956 h 4445837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793513 w 3987144"/>
              <a:gd name="connsiteY5" fmla="*/ 5547971 h 6198852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913002 w 3987144"/>
              <a:gd name="connsiteY5" fmla="*/ 2187146 h 6198852"/>
              <a:gd name="connsiteX6" fmla="*/ 3793513 w 3987144"/>
              <a:gd name="connsiteY6" fmla="*/ 5547971 h 6198852"/>
              <a:gd name="connsiteX0" fmla="*/ 3793513 w 4963326"/>
              <a:gd name="connsiteY0" fmla="*/ 5560328 h 6211209"/>
              <a:gd name="connsiteX1" fmla="*/ 1111236 w 4963326"/>
              <a:gd name="connsiteY1" fmla="*/ 5913456 h 6211209"/>
              <a:gd name="connsiteX2" fmla="*/ 75916 w 4963326"/>
              <a:gd name="connsiteY2" fmla="*/ 3413972 h 6211209"/>
              <a:gd name="connsiteX3" fmla="*/ 2222272 w 4963326"/>
              <a:gd name="connsiteY3" fmla="*/ 1767015 h 6211209"/>
              <a:gd name="connsiteX4" fmla="*/ 3987144 w 4963326"/>
              <a:gd name="connsiteY4" fmla="*/ 12357 h 6211209"/>
              <a:gd name="connsiteX5" fmla="*/ 4963326 w 4963326"/>
              <a:gd name="connsiteY5" fmla="*/ 0 h 6211209"/>
              <a:gd name="connsiteX6" fmla="*/ 3793513 w 4963326"/>
              <a:gd name="connsiteY6" fmla="*/ 5560328 h 6211209"/>
              <a:gd name="connsiteX0" fmla="*/ 4958107 w 4958338"/>
              <a:gd name="connsiteY0" fmla="*/ 4518338 h 5938484"/>
              <a:gd name="connsiteX1" fmla="*/ 1106248 w 4958338"/>
              <a:gd name="connsiteY1" fmla="*/ 5913456 h 5938484"/>
              <a:gd name="connsiteX2" fmla="*/ 70928 w 4958338"/>
              <a:gd name="connsiteY2" fmla="*/ 3413972 h 5938484"/>
              <a:gd name="connsiteX3" fmla="*/ 2217284 w 4958338"/>
              <a:gd name="connsiteY3" fmla="*/ 1767015 h 5938484"/>
              <a:gd name="connsiteX4" fmla="*/ 3982156 w 4958338"/>
              <a:gd name="connsiteY4" fmla="*/ 12357 h 5938484"/>
              <a:gd name="connsiteX5" fmla="*/ 4958338 w 4958338"/>
              <a:gd name="connsiteY5" fmla="*/ 0 h 5938484"/>
              <a:gd name="connsiteX6" fmla="*/ 4958107 w 4958338"/>
              <a:gd name="connsiteY6" fmla="*/ 4518338 h 5938484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2206662 w 4947716"/>
              <a:gd name="connsiteY3" fmla="*/ 1767015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1217834 w 4947716"/>
              <a:gd name="connsiteY3" fmla="*/ 2766476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38328 w 4910429"/>
              <a:gd name="connsiteY0" fmla="*/ 5379575 h 6256645"/>
              <a:gd name="connsiteX1" fmla="*/ 2451204 w 4910429"/>
              <a:gd name="connsiteY1" fmla="*/ 6136740 h 6256645"/>
              <a:gd name="connsiteX2" fmla="*/ 23019 w 4910429"/>
              <a:gd name="connsiteY2" fmla="*/ 3413972 h 6256645"/>
              <a:gd name="connsiteX3" fmla="*/ 1180547 w 4910429"/>
              <a:gd name="connsiteY3" fmla="*/ 2766476 h 6256645"/>
              <a:gd name="connsiteX4" fmla="*/ 3934247 w 4910429"/>
              <a:gd name="connsiteY4" fmla="*/ 12357 h 6256645"/>
              <a:gd name="connsiteX5" fmla="*/ 4910429 w 4910429"/>
              <a:gd name="connsiteY5" fmla="*/ 0 h 6256645"/>
              <a:gd name="connsiteX6" fmla="*/ 4038328 w 4910429"/>
              <a:gd name="connsiteY6" fmla="*/ 5379575 h 6256645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675652 w 4405534"/>
              <a:gd name="connsiteY3" fmla="*/ 2766476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1695 w 4403796"/>
              <a:gd name="connsiteY0" fmla="*/ 5379575 h 6186142"/>
              <a:gd name="connsiteX1" fmla="*/ 2061529 w 4403796"/>
              <a:gd name="connsiteY1" fmla="*/ 6136740 h 6186142"/>
              <a:gd name="connsiteX2" fmla="*/ 26749 w 4403796"/>
              <a:gd name="connsiteY2" fmla="*/ 4445330 h 6186142"/>
              <a:gd name="connsiteX3" fmla="*/ 1279970 w 4403796"/>
              <a:gd name="connsiteY3" fmla="*/ 2160420 h 6186142"/>
              <a:gd name="connsiteX4" fmla="*/ 3427614 w 4403796"/>
              <a:gd name="connsiteY4" fmla="*/ 12357 h 6186142"/>
              <a:gd name="connsiteX5" fmla="*/ 4403796 w 4403796"/>
              <a:gd name="connsiteY5" fmla="*/ 0 h 6186142"/>
              <a:gd name="connsiteX6" fmla="*/ 3531695 w 4403796"/>
              <a:gd name="connsiteY6" fmla="*/ 5379575 h 6186142"/>
              <a:gd name="connsiteX0" fmla="*/ 3564794 w 4436895"/>
              <a:gd name="connsiteY0" fmla="*/ 5379575 h 6186142"/>
              <a:gd name="connsiteX1" fmla="*/ 2094628 w 4436895"/>
              <a:gd name="connsiteY1" fmla="*/ 6136740 h 6186142"/>
              <a:gd name="connsiteX2" fmla="*/ 59848 w 4436895"/>
              <a:gd name="connsiteY2" fmla="*/ 4445330 h 6186142"/>
              <a:gd name="connsiteX3" fmla="*/ 611320 w 4436895"/>
              <a:gd name="connsiteY3" fmla="*/ 2883434 h 6186142"/>
              <a:gd name="connsiteX4" fmla="*/ 3460713 w 4436895"/>
              <a:gd name="connsiteY4" fmla="*/ 12357 h 6186142"/>
              <a:gd name="connsiteX5" fmla="*/ 4436895 w 4436895"/>
              <a:gd name="connsiteY5" fmla="*/ 0 h 6186142"/>
              <a:gd name="connsiteX6" fmla="*/ 3564794 w 4436895"/>
              <a:gd name="connsiteY6" fmla="*/ 5379575 h 6186142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586059 w 4436895"/>
              <a:gd name="connsiteY6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796643 w 4436895"/>
              <a:gd name="connsiteY6" fmla="*/ 4063364 h 6184285"/>
              <a:gd name="connsiteX7" fmla="*/ 3586059 w 4436895"/>
              <a:gd name="connsiteY7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4413331 w 4436895"/>
              <a:gd name="connsiteY6" fmla="*/ 4520564 h 6184285"/>
              <a:gd name="connsiteX7" fmla="*/ 3586059 w 4436895"/>
              <a:gd name="connsiteY7" fmla="*/ 5368943 h 6184285"/>
              <a:gd name="connsiteX0" fmla="*/ 3536411 w 4387247"/>
              <a:gd name="connsiteY0" fmla="*/ 5368943 h 6172806"/>
              <a:gd name="connsiteX1" fmla="*/ 2044980 w 4387247"/>
              <a:gd name="connsiteY1" fmla="*/ 6136740 h 6172806"/>
              <a:gd name="connsiteX2" fmla="*/ 84628 w 4387247"/>
              <a:gd name="connsiteY2" fmla="*/ 4626083 h 6172806"/>
              <a:gd name="connsiteX3" fmla="*/ 561672 w 4387247"/>
              <a:gd name="connsiteY3" fmla="*/ 2883434 h 6172806"/>
              <a:gd name="connsiteX4" fmla="*/ 3411065 w 4387247"/>
              <a:gd name="connsiteY4" fmla="*/ 12357 h 6172806"/>
              <a:gd name="connsiteX5" fmla="*/ 4387247 w 4387247"/>
              <a:gd name="connsiteY5" fmla="*/ 0 h 6172806"/>
              <a:gd name="connsiteX6" fmla="*/ 4363683 w 4387247"/>
              <a:gd name="connsiteY6" fmla="*/ 4520564 h 6172806"/>
              <a:gd name="connsiteX7" fmla="*/ 3536411 w 4387247"/>
              <a:gd name="connsiteY7" fmla="*/ 5368943 h 6172806"/>
              <a:gd name="connsiteX0" fmla="*/ 3536411 w 4387247"/>
              <a:gd name="connsiteY0" fmla="*/ 5368943 h 6144147"/>
              <a:gd name="connsiteX1" fmla="*/ 1811063 w 4387247"/>
              <a:gd name="connsiteY1" fmla="*/ 6104843 h 6144147"/>
              <a:gd name="connsiteX2" fmla="*/ 84628 w 4387247"/>
              <a:gd name="connsiteY2" fmla="*/ 4626083 h 6144147"/>
              <a:gd name="connsiteX3" fmla="*/ 561672 w 4387247"/>
              <a:gd name="connsiteY3" fmla="*/ 2883434 h 6144147"/>
              <a:gd name="connsiteX4" fmla="*/ 3411065 w 4387247"/>
              <a:gd name="connsiteY4" fmla="*/ 12357 h 6144147"/>
              <a:gd name="connsiteX5" fmla="*/ 4387247 w 4387247"/>
              <a:gd name="connsiteY5" fmla="*/ 0 h 6144147"/>
              <a:gd name="connsiteX6" fmla="*/ 4363683 w 4387247"/>
              <a:gd name="connsiteY6" fmla="*/ 4520564 h 6144147"/>
              <a:gd name="connsiteX7" fmla="*/ 3536411 w 4387247"/>
              <a:gd name="connsiteY7" fmla="*/ 5368943 h 6144147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13925 w 4364761"/>
              <a:gd name="connsiteY0" fmla="*/ 5368943 h 6110469"/>
              <a:gd name="connsiteX1" fmla="*/ 1788577 w 4364761"/>
              <a:gd name="connsiteY1" fmla="*/ 6104843 h 6110469"/>
              <a:gd name="connsiteX2" fmla="*/ 62142 w 4364761"/>
              <a:gd name="connsiteY2" fmla="*/ 4626083 h 6110469"/>
              <a:gd name="connsiteX3" fmla="*/ 539186 w 4364761"/>
              <a:gd name="connsiteY3" fmla="*/ 2883434 h 6110469"/>
              <a:gd name="connsiteX4" fmla="*/ 3388579 w 4364761"/>
              <a:gd name="connsiteY4" fmla="*/ 12357 h 6110469"/>
              <a:gd name="connsiteX5" fmla="*/ 4364761 w 4364761"/>
              <a:gd name="connsiteY5" fmla="*/ 0 h 6110469"/>
              <a:gd name="connsiteX6" fmla="*/ 4341197 w 4364761"/>
              <a:gd name="connsiteY6" fmla="*/ 4520564 h 6110469"/>
              <a:gd name="connsiteX7" fmla="*/ 3513925 w 4364761"/>
              <a:gd name="connsiteY7" fmla="*/ 5368943 h 6110469"/>
              <a:gd name="connsiteX0" fmla="*/ 3513925 w 4364761"/>
              <a:gd name="connsiteY0" fmla="*/ 5368943 h 5942906"/>
              <a:gd name="connsiteX1" fmla="*/ 1799210 w 4364761"/>
              <a:gd name="connsiteY1" fmla="*/ 5913457 h 5942906"/>
              <a:gd name="connsiteX2" fmla="*/ 62142 w 4364761"/>
              <a:gd name="connsiteY2" fmla="*/ 4626083 h 5942906"/>
              <a:gd name="connsiteX3" fmla="*/ 539186 w 4364761"/>
              <a:gd name="connsiteY3" fmla="*/ 2883434 h 5942906"/>
              <a:gd name="connsiteX4" fmla="*/ 3388579 w 4364761"/>
              <a:gd name="connsiteY4" fmla="*/ 12357 h 5942906"/>
              <a:gd name="connsiteX5" fmla="*/ 4364761 w 4364761"/>
              <a:gd name="connsiteY5" fmla="*/ 0 h 5942906"/>
              <a:gd name="connsiteX6" fmla="*/ 4341197 w 4364761"/>
              <a:gd name="connsiteY6" fmla="*/ 4520564 h 5942906"/>
              <a:gd name="connsiteX7" fmla="*/ 3513925 w 4364761"/>
              <a:gd name="connsiteY7" fmla="*/ 5368943 h 594290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788578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483325 w 4334161"/>
              <a:gd name="connsiteY0" fmla="*/ 5368943 h 6164346"/>
              <a:gd name="connsiteX1" fmla="*/ 1757978 w 4334161"/>
              <a:gd name="connsiteY1" fmla="*/ 6136741 h 6164346"/>
              <a:gd name="connsiteX2" fmla="*/ 84705 w 4334161"/>
              <a:gd name="connsiteY2" fmla="*/ 4764306 h 6164346"/>
              <a:gd name="connsiteX3" fmla="*/ 508586 w 4334161"/>
              <a:gd name="connsiteY3" fmla="*/ 2883434 h 6164346"/>
              <a:gd name="connsiteX4" fmla="*/ 3357979 w 4334161"/>
              <a:gd name="connsiteY4" fmla="*/ 12357 h 6164346"/>
              <a:gd name="connsiteX5" fmla="*/ 4334161 w 4334161"/>
              <a:gd name="connsiteY5" fmla="*/ 0 h 6164346"/>
              <a:gd name="connsiteX6" fmla="*/ 4310597 w 4334161"/>
              <a:gd name="connsiteY6" fmla="*/ 4520564 h 6164346"/>
              <a:gd name="connsiteX7" fmla="*/ 3483325 w 4334161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668690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46610"/>
              <a:gd name="connsiteX1" fmla="*/ 1668690 w 4351199"/>
              <a:gd name="connsiteY1" fmla="*/ 6136741 h 6146610"/>
              <a:gd name="connsiteX2" fmla="*/ 101743 w 4351199"/>
              <a:gd name="connsiteY2" fmla="*/ 4764306 h 6146610"/>
              <a:gd name="connsiteX3" fmla="*/ 525624 w 4351199"/>
              <a:gd name="connsiteY3" fmla="*/ 2883434 h 6146610"/>
              <a:gd name="connsiteX4" fmla="*/ 3375017 w 4351199"/>
              <a:gd name="connsiteY4" fmla="*/ 12357 h 6146610"/>
              <a:gd name="connsiteX5" fmla="*/ 4351199 w 4351199"/>
              <a:gd name="connsiteY5" fmla="*/ 0 h 6146610"/>
              <a:gd name="connsiteX6" fmla="*/ 4327635 w 4351199"/>
              <a:gd name="connsiteY6" fmla="*/ 4520564 h 6146610"/>
              <a:gd name="connsiteX7" fmla="*/ 3500363 w 4351199"/>
              <a:gd name="connsiteY7" fmla="*/ 5368943 h 6146610"/>
              <a:gd name="connsiteX0" fmla="*/ 3479120 w 4329956"/>
              <a:gd name="connsiteY0" fmla="*/ 5368943 h 6146610"/>
              <a:gd name="connsiteX1" fmla="*/ 1647447 w 4329956"/>
              <a:gd name="connsiteY1" fmla="*/ 6136741 h 6146610"/>
              <a:gd name="connsiteX2" fmla="*/ 80500 w 4329956"/>
              <a:gd name="connsiteY2" fmla="*/ 4764306 h 6146610"/>
              <a:gd name="connsiteX3" fmla="*/ 504381 w 4329956"/>
              <a:gd name="connsiteY3" fmla="*/ 2883434 h 6146610"/>
              <a:gd name="connsiteX4" fmla="*/ 3353774 w 4329956"/>
              <a:gd name="connsiteY4" fmla="*/ 12357 h 6146610"/>
              <a:gd name="connsiteX5" fmla="*/ 4329956 w 4329956"/>
              <a:gd name="connsiteY5" fmla="*/ 0 h 6146610"/>
              <a:gd name="connsiteX6" fmla="*/ 4306392 w 4329956"/>
              <a:gd name="connsiteY6" fmla="*/ 4520564 h 6146610"/>
              <a:gd name="connsiteX7" fmla="*/ 3479120 w 4329956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44185 w 4395021"/>
              <a:gd name="connsiteY0" fmla="*/ 5368943 h 6146610"/>
              <a:gd name="connsiteX1" fmla="*/ 1712512 w 4395021"/>
              <a:gd name="connsiteY1" fmla="*/ 6136741 h 6146610"/>
              <a:gd name="connsiteX2" fmla="*/ 145565 w 4395021"/>
              <a:gd name="connsiteY2" fmla="*/ 4764306 h 6146610"/>
              <a:gd name="connsiteX3" fmla="*/ 569446 w 4395021"/>
              <a:gd name="connsiteY3" fmla="*/ 2883434 h 6146610"/>
              <a:gd name="connsiteX4" fmla="*/ 3418839 w 4395021"/>
              <a:gd name="connsiteY4" fmla="*/ 12357 h 6146610"/>
              <a:gd name="connsiteX5" fmla="*/ 4395021 w 4395021"/>
              <a:gd name="connsiteY5" fmla="*/ 0 h 6146610"/>
              <a:gd name="connsiteX6" fmla="*/ 4371457 w 4395021"/>
              <a:gd name="connsiteY6" fmla="*/ 4520564 h 6146610"/>
              <a:gd name="connsiteX7" fmla="*/ 3544185 w 4395021"/>
              <a:gd name="connsiteY7" fmla="*/ 5368943 h 6146610"/>
              <a:gd name="connsiteX0" fmla="*/ 3446091 w 4296927"/>
              <a:gd name="connsiteY0" fmla="*/ 5368943 h 6146610"/>
              <a:gd name="connsiteX1" fmla="*/ 1614418 w 4296927"/>
              <a:gd name="connsiteY1" fmla="*/ 6136741 h 6146610"/>
              <a:gd name="connsiteX2" fmla="*/ 47471 w 4296927"/>
              <a:gd name="connsiteY2" fmla="*/ 4764306 h 6146610"/>
              <a:gd name="connsiteX3" fmla="*/ 471352 w 4296927"/>
              <a:gd name="connsiteY3" fmla="*/ 2883434 h 6146610"/>
              <a:gd name="connsiteX4" fmla="*/ 3320745 w 4296927"/>
              <a:gd name="connsiteY4" fmla="*/ 12357 h 6146610"/>
              <a:gd name="connsiteX5" fmla="*/ 4296927 w 4296927"/>
              <a:gd name="connsiteY5" fmla="*/ 0 h 6146610"/>
              <a:gd name="connsiteX6" fmla="*/ 4273363 w 4296927"/>
              <a:gd name="connsiteY6" fmla="*/ 4520564 h 6146610"/>
              <a:gd name="connsiteX7" fmla="*/ 3446091 w 4296927"/>
              <a:gd name="connsiteY7" fmla="*/ 5368943 h 6146610"/>
              <a:gd name="connsiteX0" fmla="*/ 3494299 w 4345135"/>
              <a:gd name="connsiteY0" fmla="*/ 5368943 h 6164346"/>
              <a:gd name="connsiteX1" fmla="*/ 1662626 w 4345135"/>
              <a:gd name="connsiteY1" fmla="*/ 6136741 h 6164346"/>
              <a:gd name="connsiteX2" fmla="*/ 42517 w 4345135"/>
              <a:gd name="connsiteY2" fmla="*/ 4764306 h 6164346"/>
              <a:gd name="connsiteX3" fmla="*/ 519560 w 4345135"/>
              <a:gd name="connsiteY3" fmla="*/ 2883434 h 6164346"/>
              <a:gd name="connsiteX4" fmla="*/ 3368953 w 4345135"/>
              <a:gd name="connsiteY4" fmla="*/ 12357 h 6164346"/>
              <a:gd name="connsiteX5" fmla="*/ 4345135 w 4345135"/>
              <a:gd name="connsiteY5" fmla="*/ 0 h 6164346"/>
              <a:gd name="connsiteX6" fmla="*/ 4321571 w 4345135"/>
              <a:gd name="connsiteY6" fmla="*/ 4520564 h 6164346"/>
              <a:gd name="connsiteX7" fmla="*/ 3494299 w 4345135"/>
              <a:gd name="connsiteY7" fmla="*/ 5368943 h 6164346"/>
              <a:gd name="connsiteX0" fmla="*/ 3522360 w 4373196"/>
              <a:gd name="connsiteY0" fmla="*/ 5368943 h 6164346"/>
              <a:gd name="connsiteX1" fmla="*/ 1690687 w 4373196"/>
              <a:gd name="connsiteY1" fmla="*/ 6136741 h 6164346"/>
              <a:gd name="connsiteX2" fmla="*/ 70578 w 4373196"/>
              <a:gd name="connsiteY2" fmla="*/ 4764306 h 6164346"/>
              <a:gd name="connsiteX3" fmla="*/ 547621 w 4373196"/>
              <a:gd name="connsiteY3" fmla="*/ 2883434 h 6164346"/>
              <a:gd name="connsiteX4" fmla="*/ 3397014 w 4373196"/>
              <a:gd name="connsiteY4" fmla="*/ 12357 h 6164346"/>
              <a:gd name="connsiteX5" fmla="*/ 4373196 w 4373196"/>
              <a:gd name="connsiteY5" fmla="*/ 0 h 6164346"/>
              <a:gd name="connsiteX6" fmla="*/ 4349632 w 4373196"/>
              <a:gd name="connsiteY6" fmla="*/ 4520564 h 6164346"/>
              <a:gd name="connsiteX7" fmla="*/ 3522360 w 4373196"/>
              <a:gd name="connsiteY7" fmla="*/ 5368943 h 6164346"/>
              <a:gd name="connsiteX0" fmla="*/ 3522360 w 4373196"/>
              <a:gd name="connsiteY0" fmla="*/ 5368943 h 6158803"/>
              <a:gd name="connsiteX1" fmla="*/ 1690687 w 4373196"/>
              <a:gd name="connsiteY1" fmla="*/ 6136741 h 6158803"/>
              <a:gd name="connsiteX2" fmla="*/ 70578 w 4373196"/>
              <a:gd name="connsiteY2" fmla="*/ 4764306 h 6158803"/>
              <a:gd name="connsiteX3" fmla="*/ 547621 w 4373196"/>
              <a:gd name="connsiteY3" fmla="*/ 2883434 h 6158803"/>
              <a:gd name="connsiteX4" fmla="*/ 3397014 w 4373196"/>
              <a:gd name="connsiteY4" fmla="*/ 12357 h 6158803"/>
              <a:gd name="connsiteX5" fmla="*/ 4373196 w 4373196"/>
              <a:gd name="connsiteY5" fmla="*/ 0 h 6158803"/>
              <a:gd name="connsiteX6" fmla="*/ 4349632 w 4373196"/>
              <a:gd name="connsiteY6" fmla="*/ 4520564 h 6158803"/>
              <a:gd name="connsiteX7" fmla="*/ 3522360 w 4373196"/>
              <a:gd name="connsiteY7" fmla="*/ 5368943 h 6158803"/>
              <a:gd name="connsiteX0" fmla="*/ 3509002 w 4359838"/>
              <a:gd name="connsiteY0" fmla="*/ 5368943 h 6158803"/>
              <a:gd name="connsiteX1" fmla="*/ 1762390 w 4359838"/>
              <a:gd name="connsiteY1" fmla="*/ 6136741 h 6158803"/>
              <a:gd name="connsiteX2" fmla="*/ 57220 w 4359838"/>
              <a:gd name="connsiteY2" fmla="*/ 4764306 h 6158803"/>
              <a:gd name="connsiteX3" fmla="*/ 534263 w 4359838"/>
              <a:gd name="connsiteY3" fmla="*/ 2883434 h 6158803"/>
              <a:gd name="connsiteX4" fmla="*/ 3383656 w 4359838"/>
              <a:gd name="connsiteY4" fmla="*/ 12357 h 6158803"/>
              <a:gd name="connsiteX5" fmla="*/ 4359838 w 4359838"/>
              <a:gd name="connsiteY5" fmla="*/ 0 h 6158803"/>
              <a:gd name="connsiteX6" fmla="*/ 4336274 w 4359838"/>
              <a:gd name="connsiteY6" fmla="*/ 4520564 h 6158803"/>
              <a:gd name="connsiteX7" fmla="*/ 3509002 w 4359838"/>
              <a:gd name="connsiteY7" fmla="*/ 5368943 h 6158803"/>
              <a:gd name="connsiteX0" fmla="*/ 3509002 w 4359838"/>
              <a:gd name="connsiteY0" fmla="*/ 5368943 h 6137355"/>
              <a:gd name="connsiteX1" fmla="*/ 1762390 w 4359838"/>
              <a:gd name="connsiteY1" fmla="*/ 6136741 h 6137355"/>
              <a:gd name="connsiteX2" fmla="*/ 57220 w 4359838"/>
              <a:gd name="connsiteY2" fmla="*/ 4764306 h 6137355"/>
              <a:gd name="connsiteX3" fmla="*/ 534263 w 4359838"/>
              <a:gd name="connsiteY3" fmla="*/ 2883434 h 6137355"/>
              <a:gd name="connsiteX4" fmla="*/ 3383656 w 4359838"/>
              <a:gd name="connsiteY4" fmla="*/ 12357 h 6137355"/>
              <a:gd name="connsiteX5" fmla="*/ 4359838 w 4359838"/>
              <a:gd name="connsiteY5" fmla="*/ 0 h 6137355"/>
              <a:gd name="connsiteX6" fmla="*/ 4336274 w 4359838"/>
              <a:gd name="connsiteY6" fmla="*/ 4520564 h 6137355"/>
              <a:gd name="connsiteX7" fmla="*/ 3509002 w 4359838"/>
              <a:gd name="connsiteY7" fmla="*/ 5368943 h 6137355"/>
              <a:gd name="connsiteX0" fmla="*/ 3475101 w 4325937"/>
              <a:gd name="connsiteY0" fmla="*/ 5368943 h 6137386"/>
              <a:gd name="connsiteX1" fmla="*/ 1728489 w 4325937"/>
              <a:gd name="connsiteY1" fmla="*/ 6136741 h 6137386"/>
              <a:gd name="connsiteX2" fmla="*/ 23319 w 4325937"/>
              <a:gd name="connsiteY2" fmla="*/ 4764306 h 6137386"/>
              <a:gd name="connsiteX3" fmla="*/ 500362 w 4325937"/>
              <a:gd name="connsiteY3" fmla="*/ 2883434 h 6137386"/>
              <a:gd name="connsiteX4" fmla="*/ 3349755 w 4325937"/>
              <a:gd name="connsiteY4" fmla="*/ 12357 h 6137386"/>
              <a:gd name="connsiteX5" fmla="*/ 4325937 w 4325937"/>
              <a:gd name="connsiteY5" fmla="*/ 0 h 6137386"/>
              <a:gd name="connsiteX6" fmla="*/ 4302373 w 4325937"/>
              <a:gd name="connsiteY6" fmla="*/ 4520564 h 6137386"/>
              <a:gd name="connsiteX7" fmla="*/ 3475101 w 4325937"/>
              <a:gd name="connsiteY7" fmla="*/ 5368943 h 6137386"/>
              <a:gd name="connsiteX0" fmla="*/ 3505276 w 4356112"/>
              <a:gd name="connsiteY0" fmla="*/ 5368943 h 6165788"/>
              <a:gd name="connsiteX1" fmla="*/ 1758664 w 4356112"/>
              <a:gd name="connsiteY1" fmla="*/ 6136741 h 6165788"/>
              <a:gd name="connsiteX2" fmla="*/ 21596 w 4356112"/>
              <a:gd name="connsiteY2" fmla="*/ 4636715 h 6165788"/>
              <a:gd name="connsiteX3" fmla="*/ 530537 w 4356112"/>
              <a:gd name="connsiteY3" fmla="*/ 2883434 h 6165788"/>
              <a:gd name="connsiteX4" fmla="*/ 3379930 w 4356112"/>
              <a:gd name="connsiteY4" fmla="*/ 12357 h 6165788"/>
              <a:gd name="connsiteX5" fmla="*/ 4356112 w 4356112"/>
              <a:gd name="connsiteY5" fmla="*/ 0 h 6165788"/>
              <a:gd name="connsiteX6" fmla="*/ 4332548 w 4356112"/>
              <a:gd name="connsiteY6" fmla="*/ 4520564 h 6165788"/>
              <a:gd name="connsiteX7" fmla="*/ 3505276 w 4356112"/>
              <a:gd name="connsiteY7" fmla="*/ 5368943 h 6165788"/>
              <a:gd name="connsiteX0" fmla="*/ 3522679 w 4373515"/>
              <a:gd name="connsiteY0" fmla="*/ 5368943 h 6165788"/>
              <a:gd name="connsiteX1" fmla="*/ 1776067 w 4373515"/>
              <a:gd name="connsiteY1" fmla="*/ 6136741 h 6165788"/>
              <a:gd name="connsiteX2" fmla="*/ 38999 w 4373515"/>
              <a:gd name="connsiteY2" fmla="*/ 4636715 h 6165788"/>
              <a:gd name="connsiteX3" fmla="*/ 547940 w 4373515"/>
              <a:gd name="connsiteY3" fmla="*/ 2883434 h 6165788"/>
              <a:gd name="connsiteX4" fmla="*/ 3397333 w 4373515"/>
              <a:gd name="connsiteY4" fmla="*/ 12357 h 6165788"/>
              <a:gd name="connsiteX5" fmla="*/ 4373515 w 4373515"/>
              <a:gd name="connsiteY5" fmla="*/ 0 h 6165788"/>
              <a:gd name="connsiteX6" fmla="*/ 4349951 w 4373515"/>
              <a:gd name="connsiteY6" fmla="*/ 4520564 h 6165788"/>
              <a:gd name="connsiteX7" fmla="*/ 3522679 w 4373515"/>
              <a:gd name="connsiteY7" fmla="*/ 5368943 h 6165788"/>
              <a:gd name="connsiteX0" fmla="*/ 3522679 w 4373515"/>
              <a:gd name="connsiteY0" fmla="*/ 5368943 h 6138085"/>
              <a:gd name="connsiteX1" fmla="*/ 1776067 w 4373515"/>
              <a:gd name="connsiteY1" fmla="*/ 6136741 h 6138085"/>
              <a:gd name="connsiteX2" fmla="*/ 38999 w 4373515"/>
              <a:gd name="connsiteY2" fmla="*/ 4636715 h 6138085"/>
              <a:gd name="connsiteX3" fmla="*/ 547940 w 4373515"/>
              <a:gd name="connsiteY3" fmla="*/ 2883434 h 6138085"/>
              <a:gd name="connsiteX4" fmla="*/ 3397333 w 4373515"/>
              <a:gd name="connsiteY4" fmla="*/ 12357 h 6138085"/>
              <a:gd name="connsiteX5" fmla="*/ 4373515 w 4373515"/>
              <a:gd name="connsiteY5" fmla="*/ 0 h 6138085"/>
              <a:gd name="connsiteX6" fmla="*/ 4349951 w 4373515"/>
              <a:gd name="connsiteY6" fmla="*/ 4520564 h 6138085"/>
              <a:gd name="connsiteX7" fmla="*/ 3522679 w 4373515"/>
              <a:gd name="connsiteY7" fmla="*/ 5368943 h 6138085"/>
              <a:gd name="connsiteX0" fmla="*/ 3522679 w 4373515"/>
              <a:gd name="connsiteY0" fmla="*/ 5368943 h 6137784"/>
              <a:gd name="connsiteX1" fmla="*/ 1776067 w 4373515"/>
              <a:gd name="connsiteY1" fmla="*/ 6136741 h 6137784"/>
              <a:gd name="connsiteX2" fmla="*/ 38999 w 4373515"/>
              <a:gd name="connsiteY2" fmla="*/ 4636715 h 6137784"/>
              <a:gd name="connsiteX3" fmla="*/ 547940 w 4373515"/>
              <a:gd name="connsiteY3" fmla="*/ 2883434 h 6137784"/>
              <a:gd name="connsiteX4" fmla="*/ 3397333 w 4373515"/>
              <a:gd name="connsiteY4" fmla="*/ 12357 h 6137784"/>
              <a:gd name="connsiteX5" fmla="*/ 4373515 w 4373515"/>
              <a:gd name="connsiteY5" fmla="*/ 0 h 6137784"/>
              <a:gd name="connsiteX6" fmla="*/ 4349951 w 4373515"/>
              <a:gd name="connsiteY6" fmla="*/ 4520564 h 6137784"/>
              <a:gd name="connsiteX7" fmla="*/ 3522679 w 4373515"/>
              <a:gd name="connsiteY7" fmla="*/ 5368943 h 6137784"/>
              <a:gd name="connsiteX0" fmla="*/ 3525823 w 4376659"/>
              <a:gd name="connsiteY0" fmla="*/ 5368943 h 6137784"/>
              <a:gd name="connsiteX1" fmla="*/ 1779211 w 4376659"/>
              <a:gd name="connsiteY1" fmla="*/ 6136741 h 6137784"/>
              <a:gd name="connsiteX2" fmla="*/ 42143 w 4376659"/>
              <a:gd name="connsiteY2" fmla="*/ 4636715 h 6137784"/>
              <a:gd name="connsiteX3" fmla="*/ 551084 w 4376659"/>
              <a:gd name="connsiteY3" fmla="*/ 2883434 h 6137784"/>
              <a:gd name="connsiteX4" fmla="*/ 3400477 w 4376659"/>
              <a:gd name="connsiteY4" fmla="*/ 12357 h 6137784"/>
              <a:gd name="connsiteX5" fmla="*/ 4376659 w 4376659"/>
              <a:gd name="connsiteY5" fmla="*/ 0 h 6137784"/>
              <a:gd name="connsiteX6" fmla="*/ 4353095 w 4376659"/>
              <a:gd name="connsiteY6" fmla="*/ 4520564 h 6137784"/>
              <a:gd name="connsiteX7" fmla="*/ 3525823 w 4376659"/>
              <a:gd name="connsiteY7" fmla="*/ 5368943 h 6137784"/>
              <a:gd name="connsiteX0" fmla="*/ 3523940 w 4374776"/>
              <a:gd name="connsiteY0" fmla="*/ 5368943 h 6137784"/>
              <a:gd name="connsiteX1" fmla="*/ 1777328 w 4374776"/>
              <a:gd name="connsiteY1" fmla="*/ 6136741 h 6137784"/>
              <a:gd name="connsiteX2" fmla="*/ 40260 w 4374776"/>
              <a:gd name="connsiteY2" fmla="*/ 4636715 h 6137784"/>
              <a:gd name="connsiteX3" fmla="*/ 676792 w 4374776"/>
              <a:gd name="connsiteY3" fmla="*/ 2745210 h 6137784"/>
              <a:gd name="connsiteX4" fmla="*/ 3398594 w 4374776"/>
              <a:gd name="connsiteY4" fmla="*/ 12357 h 6137784"/>
              <a:gd name="connsiteX5" fmla="*/ 4374776 w 4374776"/>
              <a:gd name="connsiteY5" fmla="*/ 0 h 6137784"/>
              <a:gd name="connsiteX6" fmla="*/ 4351212 w 4374776"/>
              <a:gd name="connsiteY6" fmla="*/ 4520564 h 6137784"/>
              <a:gd name="connsiteX7" fmla="*/ 3523940 w 4374776"/>
              <a:gd name="connsiteY7" fmla="*/ 5368943 h 6137784"/>
              <a:gd name="connsiteX0" fmla="*/ 3548071 w 4398907"/>
              <a:gd name="connsiteY0" fmla="*/ 5368943 h 6137784"/>
              <a:gd name="connsiteX1" fmla="*/ 1801459 w 4398907"/>
              <a:gd name="connsiteY1" fmla="*/ 6136741 h 6137784"/>
              <a:gd name="connsiteX2" fmla="*/ 64391 w 4398907"/>
              <a:gd name="connsiteY2" fmla="*/ 4636715 h 6137784"/>
              <a:gd name="connsiteX3" fmla="*/ 700923 w 4398907"/>
              <a:gd name="connsiteY3" fmla="*/ 2745210 h 6137784"/>
              <a:gd name="connsiteX4" fmla="*/ 3422725 w 4398907"/>
              <a:gd name="connsiteY4" fmla="*/ 12357 h 6137784"/>
              <a:gd name="connsiteX5" fmla="*/ 4398907 w 4398907"/>
              <a:gd name="connsiteY5" fmla="*/ 0 h 6137784"/>
              <a:gd name="connsiteX6" fmla="*/ 4375343 w 4398907"/>
              <a:gd name="connsiteY6" fmla="*/ 4520564 h 6137784"/>
              <a:gd name="connsiteX7" fmla="*/ 3548071 w 4398907"/>
              <a:gd name="connsiteY7" fmla="*/ 5368943 h 6137784"/>
              <a:gd name="connsiteX0" fmla="*/ 3522324 w 4373160"/>
              <a:gd name="connsiteY0" fmla="*/ 5368943 h 6137784"/>
              <a:gd name="connsiteX1" fmla="*/ 1775712 w 4373160"/>
              <a:gd name="connsiteY1" fmla="*/ 6136741 h 6137784"/>
              <a:gd name="connsiteX2" fmla="*/ 38644 w 4373160"/>
              <a:gd name="connsiteY2" fmla="*/ 4636715 h 6137784"/>
              <a:gd name="connsiteX3" fmla="*/ 675176 w 4373160"/>
              <a:gd name="connsiteY3" fmla="*/ 2745210 h 6137784"/>
              <a:gd name="connsiteX4" fmla="*/ 3396978 w 4373160"/>
              <a:gd name="connsiteY4" fmla="*/ 12357 h 6137784"/>
              <a:gd name="connsiteX5" fmla="*/ 4373160 w 4373160"/>
              <a:gd name="connsiteY5" fmla="*/ 0 h 6137784"/>
              <a:gd name="connsiteX6" fmla="*/ 4349596 w 4373160"/>
              <a:gd name="connsiteY6" fmla="*/ 4520564 h 6137784"/>
              <a:gd name="connsiteX7" fmla="*/ 3522324 w 4373160"/>
              <a:gd name="connsiteY7" fmla="*/ 5368943 h 6137784"/>
              <a:gd name="connsiteX0" fmla="*/ 3522324 w 4373160"/>
              <a:gd name="connsiteY0" fmla="*/ 5368943 h 6137328"/>
              <a:gd name="connsiteX1" fmla="*/ 1775712 w 4373160"/>
              <a:gd name="connsiteY1" fmla="*/ 6136741 h 6137328"/>
              <a:gd name="connsiteX2" fmla="*/ 38644 w 4373160"/>
              <a:gd name="connsiteY2" fmla="*/ 4636715 h 6137328"/>
              <a:gd name="connsiteX3" fmla="*/ 675176 w 4373160"/>
              <a:gd name="connsiteY3" fmla="*/ 2745210 h 6137328"/>
              <a:gd name="connsiteX4" fmla="*/ 3396978 w 4373160"/>
              <a:gd name="connsiteY4" fmla="*/ 12357 h 6137328"/>
              <a:gd name="connsiteX5" fmla="*/ 4373160 w 4373160"/>
              <a:gd name="connsiteY5" fmla="*/ 0 h 6137328"/>
              <a:gd name="connsiteX6" fmla="*/ 4349596 w 4373160"/>
              <a:gd name="connsiteY6" fmla="*/ 4520564 h 6137328"/>
              <a:gd name="connsiteX7" fmla="*/ 3522324 w 4373160"/>
              <a:gd name="connsiteY7" fmla="*/ 5368943 h 6137328"/>
              <a:gd name="connsiteX0" fmla="*/ 3548071 w 4398907"/>
              <a:gd name="connsiteY0" fmla="*/ 5368943 h 6126662"/>
              <a:gd name="connsiteX1" fmla="*/ 1801459 w 4398907"/>
              <a:gd name="connsiteY1" fmla="*/ 6126108 h 6126662"/>
              <a:gd name="connsiteX2" fmla="*/ 64391 w 4398907"/>
              <a:gd name="connsiteY2" fmla="*/ 4636715 h 6126662"/>
              <a:gd name="connsiteX3" fmla="*/ 700923 w 4398907"/>
              <a:gd name="connsiteY3" fmla="*/ 2745210 h 6126662"/>
              <a:gd name="connsiteX4" fmla="*/ 3422725 w 4398907"/>
              <a:gd name="connsiteY4" fmla="*/ 12357 h 6126662"/>
              <a:gd name="connsiteX5" fmla="*/ 4398907 w 4398907"/>
              <a:gd name="connsiteY5" fmla="*/ 0 h 6126662"/>
              <a:gd name="connsiteX6" fmla="*/ 4375343 w 4398907"/>
              <a:gd name="connsiteY6" fmla="*/ 4520564 h 6126662"/>
              <a:gd name="connsiteX7" fmla="*/ 3548071 w 4398907"/>
              <a:gd name="connsiteY7" fmla="*/ 5368943 h 6126662"/>
              <a:gd name="connsiteX0" fmla="*/ 3557260 w 4408096"/>
              <a:gd name="connsiteY0" fmla="*/ 5368943 h 6159570"/>
              <a:gd name="connsiteX1" fmla="*/ 1810648 w 4408096"/>
              <a:gd name="connsiteY1" fmla="*/ 6126108 h 6159570"/>
              <a:gd name="connsiteX2" fmla="*/ 62947 w 4408096"/>
              <a:gd name="connsiteY2" fmla="*/ 4572920 h 6159570"/>
              <a:gd name="connsiteX3" fmla="*/ 710112 w 4408096"/>
              <a:gd name="connsiteY3" fmla="*/ 2745210 h 6159570"/>
              <a:gd name="connsiteX4" fmla="*/ 3431914 w 4408096"/>
              <a:gd name="connsiteY4" fmla="*/ 12357 h 6159570"/>
              <a:gd name="connsiteX5" fmla="*/ 4408096 w 4408096"/>
              <a:gd name="connsiteY5" fmla="*/ 0 h 6159570"/>
              <a:gd name="connsiteX6" fmla="*/ 4384532 w 4408096"/>
              <a:gd name="connsiteY6" fmla="*/ 4520564 h 6159570"/>
              <a:gd name="connsiteX7" fmla="*/ 3557260 w 4408096"/>
              <a:gd name="connsiteY7" fmla="*/ 5368943 h 6159570"/>
              <a:gd name="connsiteX0" fmla="*/ 3504853 w 4355689"/>
              <a:gd name="connsiteY0" fmla="*/ 5368943 h 6159570"/>
              <a:gd name="connsiteX1" fmla="*/ 1758241 w 4355689"/>
              <a:gd name="connsiteY1" fmla="*/ 6126108 h 6159570"/>
              <a:gd name="connsiteX2" fmla="*/ 10540 w 4355689"/>
              <a:gd name="connsiteY2" fmla="*/ 4572920 h 6159570"/>
              <a:gd name="connsiteX3" fmla="*/ 657705 w 4355689"/>
              <a:gd name="connsiteY3" fmla="*/ 2745210 h 6159570"/>
              <a:gd name="connsiteX4" fmla="*/ 3379507 w 4355689"/>
              <a:gd name="connsiteY4" fmla="*/ 12357 h 6159570"/>
              <a:gd name="connsiteX5" fmla="*/ 4355689 w 4355689"/>
              <a:gd name="connsiteY5" fmla="*/ 0 h 6159570"/>
              <a:gd name="connsiteX6" fmla="*/ 4332125 w 4355689"/>
              <a:gd name="connsiteY6" fmla="*/ 4520564 h 6159570"/>
              <a:gd name="connsiteX7" fmla="*/ 3504853 w 4355689"/>
              <a:gd name="connsiteY7" fmla="*/ 5368943 h 6159570"/>
              <a:gd name="connsiteX0" fmla="*/ 3494432 w 4345268"/>
              <a:gd name="connsiteY0" fmla="*/ 5368943 h 6159570"/>
              <a:gd name="connsiteX1" fmla="*/ 1747820 w 4345268"/>
              <a:gd name="connsiteY1" fmla="*/ 6126108 h 6159570"/>
              <a:gd name="connsiteX2" fmla="*/ 119 w 4345268"/>
              <a:gd name="connsiteY2" fmla="*/ 4572920 h 6159570"/>
              <a:gd name="connsiteX3" fmla="*/ 647284 w 4345268"/>
              <a:gd name="connsiteY3" fmla="*/ 2745210 h 6159570"/>
              <a:gd name="connsiteX4" fmla="*/ 3369086 w 4345268"/>
              <a:gd name="connsiteY4" fmla="*/ 12357 h 6159570"/>
              <a:gd name="connsiteX5" fmla="*/ 4345268 w 4345268"/>
              <a:gd name="connsiteY5" fmla="*/ 0 h 6159570"/>
              <a:gd name="connsiteX6" fmla="*/ 4321704 w 4345268"/>
              <a:gd name="connsiteY6" fmla="*/ 4520564 h 6159570"/>
              <a:gd name="connsiteX7" fmla="*/ 3494432 w 4345268"/>
              <a:gd name="connsiteY7" fmla="*/ 5368943 h 6159570"/>
              <a:gd name="connsiteX0" fmla="*/ 3494432 w 4345268"/>
              <a:gd name="connsiteY0" fmla="*/ 5368943 h 6129968"/>
              <a:gd name="connsiteX1" fmla="*/ 1747820 w 4345268"/>
              <a:gd name="connsiteY1" fmla="*/ 6126108 h 6129968"/>
              <a:gd name="connsiteX2" fmla="*/ 119 w 4345268"/>
              <a:gd name="connsiteY2" fmla="*/ 4572920 h 6129968"/>
              <a:gd name="connsiteX3" fmla="*/ 647284 w 4345268"/>
              <a:gd name="connsiteY3" fmla="*/ 2745210 h 6129968"/>
              <a:gd name="connsiteX4" fmla="*/ 3369086 w 4345268"/>
              <a:gd name="connsiteY4" fmla="*/ 12357 h 6129968"/>
              <a:gd name="connsiteX5" fmla="*/ 4345268 w 4345268"/>
              <a:gd name="connsiteY5" fmla="*/ 0 h 6129968"/>
              <a:gd name="connsiteX6" fmla="*/ 4321704 w 4345268"/>
              <a:gd name="connsiteY6" fmla="*/ 4520564 h 6129968"/>
              <a:gd name="connsiteX7" fmla="*/ 3494432 w 4345268"/>
              <a:gd name="connsiteY7" fmla="*/ 5368943 h 6129968"/>
              <a:gd name="connsiteX0" fmla="*/ 3494432 w 4345268"/>
              <a:gd name="connsiteY0" fmla="*/ 5368943 h 6126737"/>
              <a:gd name="connsiteX1" fmla="*/ 1747820 w 4345268"/>
              <a:gd name="connsiteY1" fmla="*/ 6126108 h 6126737"/>
              <a:gd name="connsiteX2" fmla="*/ 119 w 4345268"/>
              <a:gd name="connsiteY2" fmla="*/ 4572920 h 6126737"/>
              <a:gd name="connsiteX3" fmla="*/ 647284 w 4345268"/>
              <a:gd name="connsiteY3" fmla="*/ 2745210 h 6126737"/>
              <a:gd name="connsiteX4" fmla="*/ 3369086 w 4345268"/>
              <a:gd name="connsiteY4" fmla="*/ 12357 h 6126737"/>
              <a:gd name="connsiteX5" fmla="*/ 4345268 w 4345268"/>
              <a:gd name="connsiteY5" fmla="*/ 0 h 6126737"/>
              <a:gd name="connsiteX6" fmla="*/ 4321704 w 4345268"/>
              <a:gd name="connsiteY6" fmla="*/ 4520564 h 6126737"/>
              <a:gd name="connsiteX7" fmla="*/ 3494432 w 4345268"/>
              <a:gd name="connsiteY7" fmla="*/ 5368943 h 6126737"/>
              <a:gd name="connsiteX0" fmla="*/ 3562341 w 4413177"/>
              <a:gd name="connsiteY0" fmla="*/ 5368943 h 6137256"/>
              <a:gd name="connsiteX1" fmla="*/ 1890157 w 4413177"/>
              <a:gd name="connsiteY1" fmla="*/ 6136741 h 6137256"/>
              <a:gd name="connsiteX2" fmla="*/ 68028 w 4413177"/>
              <a:gd name="connsiteY2" fmla="*/ 4572920 h 6137256"/>
              <a:gd name="connsiteX3" fmla="*/ 715193 w 4413177"/>
              <a:gd name="connsiteY3" fmla="*/ 2745210 h 6137256"/>
              <a:gd name="connsiteX4" fmla="*/ 3436995 w 4413177"/>
              <a:gd name="connsiteY4" fmla="*/ 12357 h 6137256"/>
              <a:gd name="connsiteX5" fmla="*/ 4413177 w 4413177"/>
              <a:gd name="connsiteY5" fmla="*/ 0 h 6137256"/>
              <a:gd name="connsiteX6" fmla="*/ 4389613 w 4413177"/>
              <a:gd name="connsiteY6" fmla="*/ 4520564 h 6137256"/>
              <a:gd name="connsiteX7" fmla="*/ 3562341 w 4413177"/>
              <a:gd name="connsiteY7" fmla="*/ 5368943 h 6137256"/>
              <a:gd name="connsiteX0" fmla="*/ 3164353 w 4015189"/>
              <a:gd name="connsiteY0" fmla="*/ 5368943 h 6180778"/>
              <a:gd name="connsiteX1" fmla="*/ 1492169 w 4015189"/>
              <a:gd name="connsiteY1" fmla="*/ 6136741 h 6180778"/>
              <a:gd name="connsiteX2" fmla="*/ 329258 w 4015189"/>
              <a:gd name="connsiteY2" fmla="*/ 5721236 h 6180778"/>
              <a:gd name="connsiteX3" fmla="*/ 317205 w 4015189"/>
              <a:gd name="connsiteY3" fmla="*/ 2745210 h 6180778"/>
              <a:gd name="connsiteX4" fmla="*/ 3039007 w 4015189"/>
              <a:gd name="connsiteY4" fmla="*/ 12357 h 6180778"/>
              <a:gd name="connsiteX5" fmla="*/ 4015189 w 4015189"/>
              <a:gd name="connsiteY5" fmla="*/ 0 h 6180778"/>
              <a:gd name="connsiteX6" fmla="*/ 3991625 w 4015189"/>
              <a:gd name="connsiteY6" fmla="*/ 4520564 h 6180778"/>
              <a:gd name="connsiteX7" fmla="*/ 3164353 w 4015189"/>
              <a:gd name="connsiteY7" fmla="*/ 5368943 h 6180778"/>
              <a:gd name="connsiteX0" fmla="*/ 3454945 w 4305781"/>
              <a:gd name="connsiteY0" fmla="*/ 5368943 h 6162638"/>
              <a:gd name="connsiteX1" fmla="*/ 1782761 w 4305781"/>
              <a:gd name="connsiteY1" fmla="*/ 6136741 h 6162638"/>
              <a:gd name="connsiteX2" fmla="*/ 619850 w 4305781"/>
              <a:gd name="connsiteY2" fmla="*/ 5721236 h 6162638"/>
              <a:gd name="connsiteX3" fmla="*/ 607797 w 4305781"/>
              <a:gd name="connsiteY3" fmla="*/ 2745210 h 6162638"/>
              <a:gd name="connsiteX4" fmla="*/ 3329599 w 4305781"/>
              <a:gd name="connsiteY4" fmla="*/ 12357 h 6162638"/>
              <a:gd name="connsiteX5" fmla="*/ 4305781 w 4305781"/>
              <a:gd name="connsiteY5" fmla="*/ 0 h 6162638"/>
              <a:gd name="connsiteX6" fmla="*/ 4282217 w 4305781"/>
              <a:gd name="connsiteY6" fmla="*/ 4520564 h 6162638"/>
              <a:gd name="connsiteX7" fmla="*/ 3454945 w 4305781"/>
              <a:gd name="connsiteY7" fmla="*/ 5368943 h 6162638"/>
              <a:gd name="connsiteX0" fmla="*/ 3454945 w 4305781"/>
              <a:gd name="connsiteY0" fmla="*/ 5368943 h 5878985"/>
              <a:gd name="connsiteX1" fmla="*/ 619850 w 4305781"/>
              <a:gd name="connsiteY1" fmla="*/ 5721236 h 5878985"/>
              <a:gd name="connsiteX2" fmla="*/ 607797 w 4305781"/>
              <a:gd name="connsiteY2" fmla="*/ 2745210 h 5878985"/>
              <a:gd name="connsiteX3" fmla="*/ 3329599 w 4305781"/>
              <a:gd name="connsiteY3" fmla="*/ 12357 h 5878985"/>
              <a:gd name="connsiteX4" fmla="*/ 4305781 w 4305781"/>
              <a:gd name="connsiteY4" fmla="*/ 0 h 5878985"/>
              <a:gd name="connsiteX5" fmla="*/ 4282217 w 4305781"/>
              <a:gd name="connsiteY5" fmla="*/ 4520564 h 5878985"/>
              <a:gd name="connsiteX6" fmla="*/ 3454945 w 4305781"/>
              <a:gd name="connsiteY6" fmla="*/ 5368943 h 5878985"/>
              <a:gd name="connsiteX0" fmla="*/ 3436608 w 4287444"/>
              <a:gd name="connsiteY0" fmla="*/ 5368943 h 5870146"/>
              <a:gd name="connsiteX1" fmla="*/ 633411 w 4287444"/>
              <a:gd name="connsiteY1" fmla="*/ 5710604 h 5870146"/>
              <a:gd name="connsiteX2" fmla="*/ 589460 w 4287444"/>
              <a:gd name="connsiteY2" fmla="*/ 2745210 h 5870146"/>
              <a:gd name="connsiteX3" fmla="*/ 3311262 w 4287444"/>
              <a:gd name="connsiteY3" fmla="*/ 12357 h 5870146"/>
              <a:gd name="connsiteX4" fmla="*/ 4287444 w 4287444"/>
              <a:gd name="connsiteY4" fmla="*/ 0 h 5870146"/>
              <a:gd name="connsiteX5" fmla="*/ 4263880 w 4287444"/>
              <a:gd name="connsiteY5" fmla="*/ 4520564 h 5870146"/>
              <a:gd name="connsiteX6" fmla="*/ 3436608 w 4287444"/>
              <a:gd name="connsiteY6" fmla="*/ 5368943 h 5870146"/>
              <a:gd name="connsiteX0" fmla="*/ 3436608 w 4287444"/>
              <a:gd name="connsiteY0" fmla="*/ 5368943 h 5800804"/>
              <a:gd name="connsiteX1" fmla="*/ 633411 w 4287444"/>
              <a:gd name="connsiteY1" fmla="*/ 5710604 h 5800804"/>
              <a:gd name="connsiteX2" fmla="*/ 589460 w 4287444"/>
              <a:gd name="connsiteY2" fmla="*/ 2745210 h 5800804"/>
              <a:gd name="connsiteX3" fmla="*/ 3311262 w 4287444"/>
              <a:gd name="connsiteY3" fmla="*/ 12357 h 5800804"/>
              <a:gd name="connsiteX4" fmla="*/ 4287444 w 4287444"/>
              <a:gd name="connsiteY4" fmla="*/ 0 h 5800804"/>
              <a:gd name="connsiteX5" fmla="*/ 4263880 w 4287444"/>
              <a:gd name="connsiteY5" fmla="*/ 4520564 h 5800804"/>
              <a:gd name="connsiteX6" fmla="*/ 3436608 w 4287444"/>
              <a:gd name="connsiteY6" fmla="*/ 5368943 h 5800804"/>
              <a:gd name="connsiteX0" fmla="*/ 3388001 w 4238837"/>
              <a:gd name="connsiteY0" fmla="*/ 5368943 h 5959936"/>
              <a:gd name="connsiteX1" fmla="*/ 584804 w 4238837"/>
              <a:gd name="connsiteY1" fmla="*/ 5710604 h 5959936"/>
              <a:gd name="connsiteX2" fmla="*/ 540853 w 4238837"/>
              <a:gd name="connsiteY2" fmla="*/ 2745210 h 5959936"/>
              <a:gd name="connsiteX3" fmla="*/ 3262655 w 4238837"/>
              <a:gd name="connsiteY3" fmla="*/ 12357 h 5959936"/>
              <a:gd name="connsiteX4" fmla="*/ 4238837 w 4238837"/>
              <a:gd name="connsiteY4" fmla="*/ 0 h 5959936"/>
              <a:gd name="connsiteX5" fmla="*/ 4215273 w 4238837"/>
              <a:gd name="connsiteY5" fmla="*/ 4520564 h 5959936"/>
              <a:gd name="connsiteX6" fmla="*/ 3388001 w 4238837"/>
              <a:gd name="connsiteY6" fmla="*/ 5368943 h 5959936"/>
              <a:gd name="connsiteX0" fmla="*/ 3388001 w 4238837"/>
              <a:gd name="connsiteY0" fmla="*/ 5368943 h 5970662"/>
              <a:gd name="connsiteX1" fmla="*/ 584804 w 4238837"/>
              <a:gd name="connsiteY1" fmla="*/ 5710604 h 5970662"/>
              <a:gd name="connsiteX2" fmla="*/ 540853 w 4238837"/>
              <a:gd name="connsiteY2" fmla="*/ 2745210 h 5970662"/>
              <a:gd name="connsiteX3" fmla="*/ 3262655 w 4238837"/>
              <a:gd name="connsiteY3" fmla="*/ 12357 h 5970662"/>
              <a:gd name="connsiteX4" fmla="*/ 4238837 w 4238837"/>
              <a:gd name="connsiteY4" fmla="*/ 0 h 5970662"/>
              <a:gd name="connsiteX5" fmla="*/ 4215273 w 4238837"/>
              <a:gd name="connsiteY5" fmla="*/ 4520564 h 5970662"/>
              <a:gd name="connsiteX6" fmla="*/ 3388001 w 4238837"/>
              <a:gd name="connsiteY6" fmla="*/ 5368943 h 5970662"/>
              <a:gd name="connsiteX0" fmla="*/ 3580486 w 4431322"/>
              <a:gd name="connsiteY0" fmla="*/ 5368943 h 6194904"/>
              <a:gd name="connsiteX1" fmla="*/ 777289 w 4431322"/>
              <a:gd name="connsiteY1" fmla="*/ 5710604 h 6194904"/>
              <a:gd name="connsiteX2" fmla="*/ 733338 w 4431322"/>
              <a:gd name="connsiteY2" fmla="*/ 2745210 h 6194904"/>
              <a:gd name="connsiteX3" fmla="*/ 3455140 w 4431322"/>
              <a:gd name="connsiteY3" fmla="*/ 12357 h 6194904"/>
              <a:gd name="connsiteX4" fmla="*/ 4431322 w 4431322"/>
              <a:gd name="connsiteY4" fmla="*/ 0 h 6194904"/>
              <a:gd name="connsiteX5" fmla="*/ 4407758 w 4431322"/>
              <a:gd name="connsiteY5" fmla="*/ 4520564 h 6194904"/>
              <a:gd name="connsiteX6" fmla="*/ 3580486 w 4431322"/>
              <a:gd name="connsiteY6" fmla="*/ 5368943 h 6194904"/>
              <a:gd name="connsiteX0" fmla="*/ 3580486 w 4431322"/>
              <a:gd name="connsiteY0" fmla="*/ 5368943 h 6229057"/>
              <a:gd name="connsiteX1" fmla="*/ 777289 w 4431322"/>
              <a:gd name="connsiteY1" fmla="*/ 5710604 h 6229057"/>
              <a:gd name="connsiteX2" fmla="*/ 733338 w 4431322"/>
              <a:gd name="connsiteY2" fmla="*/ 2745210 h 6229057"/>
              <a:gd name="connsiteX3" fmla="*/ 3455140 w 4431322"/>
              <a:gd name="connsiteY3" fmla="*/ 12357 h 6229057"/>
              <a:gd name="connsiteX4" fmla="*/ 4431322 w 4431322"/>
              <a:gd name="connsiteY4" fmla="*/ 0 h 6229057"/>
              <a:gd name="connsiteX5" fmla="*/ 4407758 w 4431322"/>
              <a:gd name="connsiteY5" fmla="*/ 4520564 h 6229057"/>
              <a:gd name="connsiteX6" fmla="*/ 3580486 w 4431322"/>
              <a:gd name="connsiteY6" fmla="*/ 5368943 h 6229057"/>
              <a:gd name="connsiteX0" fmla="*/ 3580486 w 4431322"/>
              <a:gd name="connsiteY0" fmla="*/ 5368943 h 6213684"/>
              <a:gd name="connsiteX1" fmla="*/ 777289 w 4431322"/>
              <a:gd name="connsiteY1" fmla="*/ 5710604 h 6213684"/>
              <a:gd name="connsiteX2" fmla="*/ 733338 w 4431322"/>
              <a:gd name="connsiteY2" fmla="*/ 2745210 h 6213684"/>
              <a:gd name="connsiteX3" fmla="*/ 3455140 w 4431322"/>
              <a:gd name="connsiteY3" fmla="*/ 12357 h 6213684"/>
              <a:gd name="connsiteX4" fmla="*/ 4431322 w 4431322"/>
              <a:gd name="connsiteY4" fmla="*/ 0 h 6213684"/>
              <a:gd name="connsiteX5" fmla="*/ 4407758 w 4431322"/>
              <a:gd name="connsiteY5" fmla="*/ 4520564 h 6213684"/>
              <a:gd name="connsiteX6" fmla="*/ 3580486 w 4431322"/>
              <a:gd name="connsiteY6" fmla="*/ 5368943 h 6213684"/>
              <a:gd name="connsiteX0" fmla="*/ 3580486 w 4431322"/>
              <a:gd name="connsiteY0" fmla="*/ 5368943 h 6274325"/>
              <a:gd name="connsiteX1" fmla="*/ 777289 w 4431322"/>
              <a:gd name="connsiteY1" fmla="*/ 5710604 h 6274325"/>
              <a:gd name="connsiteX2" fmla="*/ 733338 w 4431322"/>
              <a:gd name="connsiteY2" fmla="*/ 2745210 h 6274325"/>
              <a:gd name="connsiteX3" fmla="*/ 3455140 w 4431322"/>
              <a:gd name="connsiteY3" fmla="*/ 12357 h 6274325"/>
              <a:gd name="connsiteX4" fmla="*/ 4431322 w 4431322"/>
              <a:gd name="connsiteY4" fmla="*/ 0 h 6274325"/>
              <a:gd name="connsiteX5" fmla="*/ 4407758 w 4431322"/>
              <a:gd name="connsiteY5" fmla="*/ 4520564 h 6274325"/>
              <a:gd name="connsiteX6" fmla="*/ 3580486 w 4431322"/>
              <a:gd name="connsiteY6" fmla="*/ 5368943 h 6274325"/>
              <a:gd name="connsiteX0" fmla="*/ 3558087 w 4408923"/>
              <a:gd name="connsiteY0" fmla="*/ 5368943 h 6132839"/>
              <a:gd name="connsiteX1" fmla="*/ 754890 w 4408923"/>
              <a:gd name="connsiteY1" fmla="*/ 5710604 h 6132839"/>
              <a:gd name="connsiteX2" fmla="*/ 710939 w 4408923"/>
              <a:gd name="connsiteY2" fmla="*/ 2745210 h 6132839"/>
              <a:gd name="connsiteX3" fmla="*/ 3432741 w 4408923"/>
              <a:gd name="connsiteY3" fmla="*/ 12357 h 6132839"/>
              <a:gd name="connsiteX4" fmla="*/ 4408923 w 4408923"/>
              <a:gd name="connsiteY4" fmla="*/ 0 h 6132839"/>
              <a:gd name="connsiteX5" fmla="*/ 4385359 w 4408923"/>
              <a:gd name="connsiteY5" fmla="*/ 4520564 h 6132839"/>
              <a:gd name="connsiteX6" fmla="*/ 3558087 w 4408923"/>
              <a:gd name="connsiteY6" fmla="*/ 5368943 h 6132839"/>
              <a:gd name="connsiteX0" fmla="*/ 3531341 w 4382177"/>
              <a:gd name="connsiteY0" fmla="*/ 5368943 h 6184698"/>
              <a:gd name="connsiteX1" fmla="*/ 728144 w 4382177"/>
              <a:gd name="connsiteY1" fmla="*/ 5710604 h 6184698"/>
              <a:gd name="connsiteX2" fmla="*/ 684193 w 4382177"/>
              <a:gd name="connsiteY2" fmla="*/ 2745210 h 6184698"/>
              <a:gd name="connsiteX3" fmla="*/ 3405995 w 4382177"/>
              <a:gd name="connsiteY3" fmla="*/ 12357 h 6184698"/>
              <a:gd name="connsiteX4" fmla="*/ 4382177 w 4382177"/>
              <a:gd name="connsiteY4" fmla="*/ 0 h 6184698"/>
              <a:gd name="connsiteX5" fmla="*/ 4358613 w 4382177"/>
              <a:gd name="connsiteY5" fmla="*/ 4520564 h 6184698"/>
              <a:gd name="connsiteX6" fmla="*/ 3531341 w 4382177"/>
              <a:gd name="connsiteY6" fmla="*/ 5368943 h 6184698"/>
              <a:gd name="connsiteX0" fmla="*/ 3531341 w 4382177"/>
              <a:gd name="connsiteY0" fmla="*/ 5368943 h 6094324"/>
              <a:gd name="connsiteX1" fmla="*/ 728144 w 4382177"/>
              <a:gd name="connsiteY1" fmla="*/ 5710604 h 6094324"/>
              <a:gd name="connsiteX2" fmla="*/ 684193 w 4382177"/>
              <a:gd name="connsiteY2" fmla="*/ 2745210 h 6094324"/>
              <a:gd name="connsiteX3" fmla="*/ 3405995 w 4382177"/>
              <a:gd name="connsiteY3" fmla="*/ 12357 h 6094324"/>
              <a:gd name="connsiteX4" fmla="*/ 4382177 w 4382177"/>
              <a:gd name="connsiteY4" fmla="*/ 0 h 6094324"/>
              <a:gd name="connsiteX5" fmla="*/ 4358613 w 4382177"/>
              <a:gd name="connsiteY5" fmla="*/ 4520564 h 6094324"/>
              <a:gd name="connsiteX6" fmla="*/ 3531341 w 4382177"/>
              <a:gd name="connsiteY6" fmla="*/ 5368943 h 6094324"/>
              <a:gd name="connsiteX0" fmla="*/ 3390011 w 4240847"/>
              <a:gd name="connsiteY0" fmla="*/ 5368943 h 6094324"/>
              <a:gd name="connsiteX1" fmla="*/ 586814 w 4240847"/>
              <a:gd name="connsiteY1" fmla="*/ 5710604 h 6094324"/>
              <a:gd name="connsiteX2" fmla="*/ 542863 w 4240847"/>
              <a:gd name="connsiteY2" fmla="*/ 2745210 h 6094324"/>
              <a:gd name="connsiteX3" fmla="*/ 3264665 w 4240847"/>
              <a:gd name="connsiteY3" fmla="*/ 12357 h 6094324"/>
              <a:gd name="connsiteX4" fmla="*/ 4240847 w 4240847"/>
              <a:gd name="connsiteY4" fmla="*/ 0 h 6094324"/>
              <a:gd name="connsiteX5" fmla="*/ 4217283 w 4240847"/>
              <a:gd name="connsiteY5" fmla="*/ 4520564 h 6094324"/>
              <a:gd name="connsiteX6" fmla="*/ 3390011 w 4240847"/>
              <a:gd name="connsiteY6" fmla="*/ 5368943 h 6094324"/>
              <a:gd name="connsiteX0" fmla="*/ 3435717 w 4286553"/>
              <a:gd name="connsiteY0" fmla="*/ 5368943 h 6027075"/>
              <a:gd name="connsiteX1" fmla="*/ 568725 w 4286553"/>
              <a:gd name="connsiteY1" fmla="*/ 5625544 h 6027075"/>
              <a:gd name="connsiteX2" fmla="*/ 588569 w 4286553"/>
              <a:gd name="connsiteY2" fmla="*/ 2745210 h 6027075"/>
              <a:gd name="connsiteX3" fmla="*/ 3310371 w 4286553"/>
              <a:gd name="connsiteY3" fmla="*/ 12357 h 6027075"/>
              <a:gd name="connsiteX4" fmla="*/ 4286553 w 4286553"/>
              <a:gd name="connsiteY4" fmla="*/ 0 h 6027075"/>
              <a:gd name="connsiteX5" fmla="*/ 4262989 w 4286553"/>
              <a:gd name="connsiteY5" fmla="*/ 4520564 h 6027075"/>
              <a:gd name="connsiteX6" fmla="*/ 3435717 w 4286553"/>
              <a:gd name="connsiteY6" fmla="*/ 5368943 h 6027075"/>
              <a:gd name="connsiteX0" fmla="*/ 3497099 w 4347935"/>
              <a:gd name="connsiteY0" fmla="*/ 5368943 h 6139869"/>
              <a:gd name="connsiteX1" fmla="*/ 630107 w 4347935"/>
              <a:gd name="connsiteY1" fmla="*/ 5625544 h 6139869"/>
              <a:gd name="connsiteX2" fmla="*/ 649951 w 4347935"/>
              <a:gd name="connsiteY2" fmla="*/ 2745210 h 6139869"/>
              <a:gd name="connsiteX3" fmla="*/ 3371753 w 4347935"/>
              <a:gd name="connsiteY3" fmla="*/ 12357 h 6139869"/>
              <a:gd name="connsiteX4" fmla="*/ 4347935 w 4347935"/>
              <a:gd name="connsiteY4" fmla="*/ 0 h 6139869"/>
              <a:gd name="connsiteX5" fmla="*/ 4324371 w 4347935"/>
              <a:gd name="connsiteY5" fmla="*/ 4520564 h 6139869"/>
              <a:gd name="connsiteX6" fmla="*/ 3497099 w 4347935"/>
              <a:gd name="connsiteY6" fmla="*/ 5368943 h 6139869"/>
              <a:gd name="connsiteX0" fmla="*/ 3528199 w 4379035"/>
              <a:gd name="connsiteY0" fmla="*/ 5368943 h 6115285"/>
              <a:gd name="connsiteX1" fmla="*/ 618677 w 4379035"/>
              <a:gd name="connsiteY1" fmla="*/ 5593646 h 6115285"/>
              <a:gd name="connsiteX2" fmla="*/ 681051 w 4379035"/>
              <a:gd name="connsiteY2" fmla="*/ 2745210 h 6115285"/>
              <a:gd name="connsiteX3" fmla="*/ 3402853 w 4379035"/>
              <a:gd name="connsiteY3" fmla="*/ 12357 h 6115285"/>
              <a:gd name="connsiteX4" fmla="*/ 4379035 w 4379035"/>
              <a:gd name="connsiteY4" fmla="*/ 0 h 6115285"/>
              <a:gd name="connsiteX5" fmla="*/ 4355471 w 4379035"/>
              <a:gd name="connsiteY5" fmla="*/ 4520564 h 6115285"/>
              <a:gd name="connsiteX6" fmla="*/ 3528199 w 4379035"/>
              <a:gd name="connsiteY6" fmla="*/ 5368943 h 6115285"/>
              <a:gd name="connsiteX0" fmla="*/ 3443148 w 4293984"/>
              <a:gd name="connsiteY0" fmla="*/ 5368943 h 6152988"/>
              <a:gd name="connsiteX1" fmla="*/ 533626 w 4293984"/>
              <a:gd name="connsiteY1" fmla="*/ 5593646 h 6152988"/>
              <a:gd name="connsiteX2" fmla="*/ 596000 w 4293984"/>
              <a:gd name="connsiteY2" fmla="*/ 2745210 h 6152988"/>
              <a:gd name="connsiteX3" fmla="*/ 3317802 w 4293984"/>
              <a:gd name="connsiteY3" fmla="*/ 12357 h 6152988"/>
              <a:gd name="connsiteX4" fmla="*/ 4293984 w 4293984"/>
              <a:gd name="connsiteY4" fmla="*/ 0 h 6152988"/>
              <a:gd name="connsiteX5" fmla="*/ 4270420 w 4293984"/>
              <a:gd name="connsiteY5" fmla="*/ 4520564 h 6152988"/>
              <a:gd name="connsiteX6" fmla="*/ 3443148 w 4293984"/>
              <a:gd name="connsiteY6" fmla="*/ 5368943 h 6152988"/>
              <a:gd name="connsiteX0" fmla="*/ 3514070 w 4364906"/>
              <a:gd name="connsiteY0" fmla="*/ 5368943 h 6152988"/>
              <a:gd name="connsiteX1" fmla="*/ 604548 w 4364906"/>
              <a:gd name="connsiteY1" fmla="*/ 5593646 h 6152988"/>
              <a:gd name="connsiteX2" fmla="*/ 666922 w 4364906"/>
              <a:gd name="connsiteY2" fmla="*/ 2745210 h 6152988"/>
              <a:gd name="connsiteX3" fmla="*/ 3388724 w 4364906"/>
              <a:gd name="connsiteY3" fmla="*/ 12357 h 6152988"/>
              <a:gd name="connsiteX4" fmla="*/ 4364906 w 4364906"/>
              <a:gd name="connsiteY4" fmla="*/ 0 h 6152988"/>
              <a:gd name="connsiteX5" fmla="*/ 4341342 w 4364906"/>
              <a:gd name="connsiteY5" fmla="*/ 4520564 h 6152988"/>
              <a:gd name="connsiteX6" fmla="*/ 3514070 w 4364906"/>
              <a:gd name="connsiteY6" fmla="*/ 5368943 h 6152988"/>
              <a:gd name="connsiteX0" fmla="*/ 3668238 w 4519074"/>
              <a:gd name="connsiteY0" fmla="*/ 5368943 h 6152988"/>
              <a:gd name="connsiteX1" fmla="*/ 758716 w 4519074"/>
              <a:gd name="connsiteY1" fmla="*/ 5593646 h 6152988"/>
              <a:gd name="connsiteX2" fmla="*/ 821090 w 4519074"/>
              <a:gd name="connsiteY2" fmla="*/ 2745210 h 6152988"/>
              <a:gd name="connsiteX3" fmla="*/ 3542892 w 4519074"/>
              <a:gd name="connsiteY3" fmla="*/ 12357 h 6152988"/>
              <a:gd name="connsiteX4" fmla="*/ 4519074 w 4519074"/>
              <a:gd name="connsiteY4" fmla="*/ 0 h 6152988"/>
              <a:gd name="connsiteX5" fmla="*/ 4495510 w 4519074"/>
              <a:gd name="connsiteY5" fmla="*/ 4520564 h 6152988"/>
              <a:gd name="connsiteX6" fmla="*/ 3668238 w 4519074"/>
              <a:gd name="connsiteY6" fmla="*/ 5368943 h 6152988"/>
              <a:gd name="connsiteX0" fmla="*/ 3668238 w 4519074"/>
              <a:gd name="connsiteY0" fmla="*/ 5368943 h 5771787"/>
              <a:gd name="connsiteX1" fmla="*/ 758716 w 4519074"/>
              <a:gd name="connsiteY1" fmla="*/ 5593646 h 5771787"/>
              <a:gd name="connsiteX2" fmla="*/ 821090 w 4519074"/>
              <a:gd name="connsiteY2" fmla="*/ 2745210 h 5771787"/>
              <a:gd name="connsiteX3" fmla="*/ 3542892 w 4519074"/>
              <a:gd name="connsiteY3" fmla="*/ 12357 h 5771787"/>
              <a:gd name="connsiteX4" fmla="*/ 4519074 w 4519074"/>
              <a:gd name="connsiteY4" fmla="*/ 0 h 5771787"/>
              <a:gd name="connsiteX5" fmla="*/ 4495510 w 4519074"/>
              <a:gd name="connsiteY5" fmla="*/ 4520564 h 5771787"/>
              <a:gd name="connsiteX6" fmla="*/ 3668238 w 4519074"/>
              <a:gd name="connsiteY6" fmla="*/ 5368943 h 5771787"/>
              <a:gd name="connsiteX0" fmla="*/ 3668238 w 4519074"/>
              <a:gd name="connsiteY0" fmla="*/ 5368943 h 5921622"/>
              <a:gd name="connsiteX1" fmla="*/ 758716 w 4519074"/>
              <a:gd name="connsiteY1" fmla="*/ 5593646 h 5921622"/>
              <a:gd name="connsiteX2" fmla="*/ 821090 w 4519074"/>
              <a:gd name="connsiteY2" fmla="*/ 2745210 h 5921622"/>
              <a:gd name="connsiteX3" fmla="*/ 3542892 w 4519074"/>
              <a:gd name="connsiteY3" fmla="*/ 12357 h 5921622"/>
              <a:gd name="connsiteX4" fmla="*/ 4519074 w 4519074"/>
              <a:gd name="connsiteY4" fmla="*/ 0 h 5921622"/>
              <a:gd name="connsiteX5" fmla="*/ 4495510 w 4519074"/>
              <a:gd name="connsiteY5" fmla="*/ 4520564 h 5921622"/>
              <a:gd name="connsiteX6" fmla="*/ 3668238 w 4519074"/>
              <a:gd name="connsiteY6" fmla="*/ 5368943 h 5921622"/>
              <a:gd name="connsiteX0" fmla="*/ 3612662 w 4463498"/>
              <a:gd name="connsiteY0" fmla="*/ 5368943 h 5921622"/>
              <a:gd name="connsiteX1" fmla="*/ 703140 w 4463498"/>
              <a:gd name="connsiteY1" fmla="*/ 5593646 h 5921622"/>
              <a:gd name="connsiteX2" fmla="*/ 765514 w 4463498"/>
              <a:gd name="connsiteY2" fmla="*/ 2745210 h 5921622"/>
              <a:gd name="connsiteX3" fmla="*/ 3487316 w 4463498"/>
              <a:gd name="connsiteY3" fmla="*/ 12357 h 5921622"/>
              <a:gd name="connsiteX4" fmla="*/ 4463498 w 4463498"/>
              <a:gd name="connsiteY4" fmla="*/ 0 h 5921622"/>
              <a:gd name="connsiteX5" fmla="*/ 4439934 w 4463498"/>
              <a:gd name="connsiteY5" fmla="*/ 4520564 h 5921622"/>
              <a:gd name="connsiteX6" fmla="*/ 3612662 w 4463498"/>
              <a:gd name="connsiteY6" fmla="*/ 5368943 h 5921622"/>
              <a:gd name="connsiteX0" fmla="*/ 3612662 w 4463498"/>
              <a:gd name="connsiteY0" fmla="*/ 5368943 h 6295590"/>
              <a:gd name="connsiteX1" fmla="*/ 703140 w 4463498"/>
              <a:gd name="connsiteY1" fmla="*/ 5593646 h 6295590"/>
              <a:gd name="connsiteX2" fmla="*/ 765514 w 4463498"/>
              <a:gd name="connsiteY2" fmla="*/ 2745210 h 6295590"/>
              <a:gd name="connsiteX3" fmla="*/ 3487316 w 4463498"/>
              <a:gd name="connsiteY3" fmla="*/ 12357 h 6295590"/>
              <a:gd name="connsiteX4" fmla="*/ 4463498 w 4463498"/>
              <a:gd name="connsiteY4" fmla="*/ 0 h 6295590"/>
              <a:gd name="connsiteX5" fmla="*/ 4439934 w 4463498"/>
              <a:gd name="connsiteY5" fmla="*/ 4520564 h 6295590"/>
              <a:gd name="connsiteX6" fmla="*/ 3612662 w 4463498"/>
              <a:gd name="connsiteY6" fmla="*/ 5368943 h 6295590"/>
              <a:gd name="connsiteX0" fmla="*/ 3533231 w 4384067"/>
              <a:gd name="connsiteY0" fmla="*/ 5368943 h 6138912"/>
              <a:gd name="connsiteX1" fmla="*/ 623709 w 4384067"/>
              <a:gd name="connsiteY1" fmla="*/ 5593646 h 6138912"/>
              <a:gd name="connsiteX2" fmla="*/ 686083 w 4384067"/>
              <a:gd name="connsiteY2" fmla="*/ 2745210 h 6138912"/>
              <a:gd name="connsiteX3" fmla="*/ 3407885 w 4384067"/>
              <a:gd name="connsiteY3" fmla="*/ 12357 h 6138912"/>
              <a:gd name="connsiteX4" fmla="*/ 4384067 w 4384067"/>
              <a:gd name="connsiteY4" fmla="*/ 0 h 6138912"/>
              <a:gd name="connsiteX5" fmla="*/ 4360503 w 4384067"/>
              <a:gd name="connsiteY5" fmla="*/ 4520564 h 6138912"/>
              <a:gd name="connsiteX6" fmla="*/ 3533231 w 4384067"/>
              <a:gd name="connsiteY6" fmla="*/ 5368943 h 6138912"/>
              <a:gd name="connsiteX0" fmla="*/ 3458039 w 4191917"/>
              <a:gd name="connsiteY0" fmla="*/ 5262618 h 5869964"/>
              <a:gd name="connsiteX1" fmla="*/ 431559 w 4191917"/>
              <a:gd name="connsiteY1" fmla="*/ 5593646 h 5869964"/>
              <a:gd name="connsiteX2" fmla="*/ 493933 w 4191917"/>
              <a:gd name="connsiteY2" fmla="*/ 2745210 h 5869964"/>
              <a:gd name="connsiteX3" fmla="*/ 3215735 w 4191917"/>
              <a:gd name="connsiteY3" fmla="*/ 12357 h 5869964"/>
              <a:gd name="connsiteX4" fmla="*/ 4191917 w 4191917"/>
              <a:gd name="connsiteY4" fmla="*/ 0 h 5869964"/>
              <a:gd name="connsiteX5" fmla="*/ 4168353 w 4191917"/>
              <a:gd name="connsiteY5" fmla="*/ 4520564 h 5869964"/>
              <a:gd name="connsiteX6" fmla="*/ 3458039 w 4191917"/>
              <a:gd name="connsiteY6" fmla="*/ 5262618 h 5869964"/>
              <a:gd name="connsiteX0" fmla="*/ 3660852 w 4394730"/>
              <a:gd name="connsiteY0" fmla="*/ 5262618 h 6123244"/>
              <a:gd name="connsiteX1" fmla="*/ 634372 w 4394730"/>
              <a:gd name="connsiteY1" fmla="*/ 5593646 h 6123244"/>
              <a:gd name="connsiteX2" fmla="*/ 696746 w 4394730"/>
              <a:gd name="connsiteY2" fmla="*/ 2745210 h 6123244"/>
              <a:gd name="connsiteX3" fmla="*/ 3418548 w 4394730"/>
              <a:gd name="connsiteY3" fmla="*/ 12357 h 6123244"/>
              <a:gd name="connsiteX4" fmla="*/ 4394730 w 4394730"/>
              <a:gd name="connsiteY4" fmla="*/ 0 h 6123244"/>
              <a:gd name="connsiteX5" fmla="*/ 4371166 w 4394730"/>
              <a:gd name="connsiteY5" fmla="*/ 4520564 h 6123244"/>
              <a:gd name="connsiteX6" fmla="*/ 3660852 w 4394730"/>
              <a:gd name="connsiteY6" fmla="*/ 5262618 h 6123244"/>
              <a:gd name="connsiteX0" fmla="*/ 3539965 w 4273843"/>
              <a:gd name="connsiteY0" fmla="*/ 5262618 h 6033934"/>
              <a:gd name="connsiteX1" fmla="*/ 566647 w 4273843"/>
              <a:gd name="connsiteY1" fmla="*/ 5636176 h 6033934"/>
              <a:gd name="connsiteX2" fmla="*/ 575859 w 4273843"/>
              <a:gd name="connsiteY2" fmla="*/ 2745210 h 6033934"/>
              <a:gd name="connsiteX3" fmla="*/ 3297661 w 4273843"/>
              <a:gd name="connsiteY3" fmla="*/ 12357 h 6033934"/>
              <a:gd name="connsiteX4" fmla="*/ 4273843 w 4273843"/>
              <a:gd name="connsiteY4" fmla="*/ 0 h 6033934"/>
              <a:gd name="connsiteX5" fmla="*/ 4250279 w 4273843"/>
              <a:gd name="connsiteY5" fmla="*/ 4520564 h 6033934"/>
              <a:gd name="connsiteX6" fmla="*/ 3539965 w 4273843"/>
              <a:gd name="connsiteY6" fmla="*/ 5262618 h 6033934"/>
              <a:gd name="connsiteX0" fmla="*/ 3617738 w 4351616"/>
              <a:gd name="connsiteY0" fmla="*/ 5262618 h 6150796"/>
              <a:gd name="connsiteX1" fmla="*/ 644420 w 4351616"/>
              <a:gd name="connsiteY1" fmla="*/ 5636176 h 6150796"/>
              <a:gd name="connsiteX2" fmla="*/ 653632 w 4351616"/>
              <a:gd name="connsiteY2" fmla="*/ 2745210 h 6150796"/>
              <a:gd name="connsiteX3" fmla="*/ 3375434 w 4351616"/>
              <a:gd name="connsiteY3" fmla="*/ 12357 h 6150796"/>
              <a:gd name="connsiteX4" fmla="*/ 4351616 w 4351616"/>
              <a:gd name="connsiteY4" fmla="*/ 0 h 6150796"/>
              <a:gd name="connsiteX5" fmla="*/ 4328052 w 4351616"/>
              <a:gd name="connsiteY5" fmla="*/ 4520564 h 6150796"/>
              <a:gd name="connsiteX6" fmla="*/ 3617738 w 4351616"/>
              <a:gd name="connsiteY6" fmla="*/ 5262618 h 6150796"/>
              <a:gd name="connsiteX0" fmla="*/ 3695595 w 4429473"/>
              <a:gd name="connsiteY0" fmla="*/ 5262618 h 6150796"/>
              <a:gd name="connsiteX1" fmla="*/ 722277 w 4429473"/>
              <a:gd name="connsiteY1" fmla="*/ 5636176 h 6150796"/>
              <a:gd name="connsiteX2" fmla="*/ 731489 w 4429473"/>
              <a:gd name="connsiteY2" fmla="*/ 2745210 h 6150796"/>
              <a:gd name="connsiteX3" fmla="*/ 3453291 w 4429473"/>
              <a:gd name="connsiteY3" fmla="*/ 12357 h 6150796"/>
              <a:gd name="connsiteX4" fmla="*/ 4429473 w 4429473"/>
              <a:gd name="connsiteY4" fmla="*/ 0 h 6150796"/>
              <a:gd name="connsiteX5" fmla="*/ 4405909 w 4429473"/>
              <a:gd name="connsiteY5" fmla="*/ 4520564 h 6150796"/>
              <a:gd name="connsiteX6" fmla="*/ 3695595 w 4429473"/>
              <a:gd name="connsiteY6" fmla="*/ 5262618 h 6150796"/>
              <a:gd name="connsiteX0" fmla="*/ 3695595 w 4429473"/>
              <a:gd name="connsiteY0" fmla="*/ 5262618 h 6235461"/>
              <a:gd name="connsiteX1" fmla="*/ 722277 w 4429473"/>
              <a:gd name="connsiteY1" fmla="*/ 5636176 h 6235461"/>
              <a:gd name="connsiteX2" fmla="*/ 731489 w 4429473"/>
              <a:gd name="connsiteY2" fmla="*/ 2745210 h 6235461"/>
              <a:gd name="connsiteX3" fmla="*/ 3453291 w 4429473"/>
              <a:gd name="connsiteY3" fmla="*/ 12357 h 6235461"/>
              <a:gd name="connsiteX4" fmla="*/ 4429473 w 4429473"/>
              <a:gd name="connsiteY4" fmla="*/ 0 h 6235461"/>
              <a:gd name="connsiteX5" fmla="*/ 4405909 w 4429473"/>
              <a:gd name="connsiteY5" fmla="*/ 4520564 h 6235461"/>
              <a:gd name="connsiteX6" fmla="*/ 3695595 w 4429473"/>
              <a:gd name="connsiteY6" fmla="*/ 5262618 h 6235461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310991 w 4151195"/>
              <a:gd name="connsiteY0" fmla="*/ 5379576 h 5905680"/>
              <a:gd name="connsiteX1" fmla="*/ 443999 w 4151195"/>
              <a:gd name="connsiteY1" fmla="*/ 5636176 h 5905680"/>
              <a:gd name="connsiteX2" fmla="*/ 453211 w 4151195"/>
              <a:gd name="connsiteY2" fmla="*/ 2745210 h 5905680"/>
              <a:gd name="connsiteX3" fmla="*/ 3175013 w 4151195"/>
              <a:gd name="connsiteY3" fmla="*/ 12357 h 5905680"/>
              <a:gd name="connsiteX4" fmla="*/ 4151195 w 4151195"/>
              <a:gd name="connsiteY4" fmla="*/ 0 h 5905680"/>
              <a:gd name="connsiteX5" fmla="*/ 4127631 w 4151195"/>
              <a:gd name="connsiteY5" fmla="*/ 4520564 h 5905680"/>
              <a:gd name="connsiteX6" fmla="*/ 3310991 w 4151195"/>
              <a:gd name="connsiteY6" fmla="*/ 5379576 h 5905680"/>
              <a:gd name="connsiteX0" fmla="*/ 3516415 w 4356619"/>
              <a:gd name="connsiteY0" fmla="*/ 5379576 h 6141798"/>
              <a:gd name="connsiteX1" fmla="*/ 649423 w 4356619"/>
              <a:gd name="connsiteY1" fmla="*/ 5636176 h 6141798"/>
              <a:gd name="connsiteX2" fmla="*/ 658635 w 4356619"/>
              <a:gd name="connsiteY2" fmla="*/ 2745210 h 6141798"/>
              <a:gd name="connsiteX3" fmla="*/ 3380437 w 4356619"/>
              <a:gd name="connsiteY3" fmla="*/ 12357 h 6141798"/>
              <a:gd name="connsiteX4" fmla="*/ 4356619 w 4356619"/>
              <a:gd name="connsiteY4" fmla="*/ 0 h 6141798"/>
              <a:gd name="connsiteX5" fmla="*/ 4333055 w 4356619"/>
              <a:gd name="connsiteY5" fmla="*/ 4520564 h 6141798"/>
              <a:gd name="connsiteX6" fmla="*/ 3516415 w 4356619"/>
              <a:gd name="connsiteY6" fmla="*/ 5379576 h 6141798"/>
              <a:gd name="connsiteX0" fmla="*/ 3438380 w 4278584"/>
              <a:gd name="connsiteY0" fmla="*/ 5379576 h 5890578"/>
              <a:gd name="connsiteX1" fmla="*/ 571388 w 4278584"/>
              <a:gd name="connsiteY1" fmla="*/ 5636176 h 5890578"/>
              <a:gd name="connsiteX2" fmla="*/ 389214 w 4278584"/>
              <a:gd name="connsiteY2" fmla="*/ 2957861 h 5890578"/>
              <a:gd name="connsiteX3" fmla="*/ 3302402 w 4278584"/>
              <a:gd name="connsiteY3" fmla="*/ 12357 h 5890578"/>
              <a:gd name="connsiteX4" fmla="*/ 4278584 w 4278584"/>
              <a:gd name="connsiteY4" fmla="*/ 0 h 5890578"/>
              <a:gd name="connsiteX5" fmla="*/ 4255020 w 4278584"/>
              <a:gd name="connsiteY5" fmla="*/ 4520564 h 5890578"/>
              <a:gd name="connsiteX6" fmla="*/ 3438380 w 4278584"/>
              <a:gd name="connsiteY6" fmla="*/ 5379576 h 5890578"/>
              <a:gd name="connsiteX0" fmla="*/ 3115878 w 4264426"/>
              <a:gd name="connsiteY0" fmla="*/ 5698552 h 6065738"/>
              <a:gd name="connsiteX1" fmla="*/ 557230 w 4264426"/>
              <a:gd name="connsiteY1" fmla="*/ 5636176 h 6065738"/>
              <a:gd name="connsiteX2" fmla="*/ 375056 w 4264426"/>
              <a:gd name="connsiteY2" fmla="*/ 2957861 h 6065738"/>
              <a:gd name="connsiteX3" fmla="*/ 3288244 w 4264426"/>
              <a:gd name="connsiteY3" fmla="*/ 12357 h 6065738"/>
              <a:gd name="connsiteX4" fmla="*/ 4264426 w 4264426"/>
              <a:gd name="connsiteY4" fmla="*/ 0 h 6065738"/>
              <a:gd name="connsiteX5" fmla="*/ 4240862 w 4264426"/>
              <a:gd name="connsiteY5" fmla="*/ 4520564 h 6065738"/>
              <a:gd name="connsiteX6" fmla="*/ 3115878 w 4264426"/>
              <a:gd name="connsiteY6" fmla="*/ 5698552 h 6065738"/>
              <a:gd name="connsiteX0" fmla="*/ 3026321 w 4260594"/>
              <a:gd name="connsiteY0" fmla="*/ 5508052 h 5953513"/>
              <a:gd name="connsiteX1" fmla="*/ 553398 w 4260594"/>
              <a:gd name="connsiteY1" fmla="*/ 5636176 h 5953513"/>
              <a:gd name="connsiteX2" fmla="*/ 371224 w 4260594"/>
              <a:gd name="connsiteY2" fmla="*/ 2957861 h 5953513"/>
              <a:gd name="connsiteX3" fmla="*/ 3284412 w 4260594"/>
              <a:gd name="connsiteY3" fmla="*/ 12357 h 5953513"/>
              <a:gd name="connsiteX4" fmla="*/ 4260594 w 4260594"/>
              <a:gd name="connsiteY4" fmla="*/ 0 h 5953513"/>
              <a:gd name="connsiteX5" fmla="*/ 4237030 w 4260594"/>
              <a:gd name="connsiteY5" fmla="*/ 4520564 h 5953513"/>
              <a:gd name="connsiteX6" fmla="*/ 3026321 w 4260594"/>
              <a:gd name="connsiteY6" fmla="*/ 5508052 h 5953513"/>
              <a:gd name="connsiteX0" fmla="*/ 3095971 w 4263569"/>
              <a:gd name="connsiteY0" fmla="*/ 5669977 h 6047568"/>
              <a:gd name="connsiteX1" fmla="*/ 556373 w 4263569"/>
              <a:gd name="connsiteY1" fmla="*/ 5636176 h 6047568"/>
              <a:gd name="connsiteX2" fmla="*/ 374199 w 4263569"/>
              <a:gd name="connsiteY2" fmla="*/ 2957861 h 6047568"/>
              <a:gd name="connsiteX3" fmla="*/ 3287387 w 4263569"/>
              <a:gd name="connsiteY3" fmla="*/ 12357 h 6047568"/>
              <a:gd name="connsiteX4" fmla="*/ 4263569 w 4263569"/>
              <a:gd name="connsiteY4" fmla="*/ 0 h 6047568"/>
              <a:gd name="connsiteX5" fmla="*/ 4240005 w 4263569"/>
              <a:gd name="connsiteY5" fmla="*/ 4520564 h 6047568"/>
              <a:gd name="connsiteX6" fmla="*/ 3095971 w 4263569"/>
              <a:gd name="connsiteY6" fmla="*/ 5669977 h 6047568"/>
              <a:gd name="connsiteX0" fmla="*/ 3095971 w 4263569"/>
              <a:gd name="connsiteY0" fmla="*/ 5669977 h 6098702"/>
              <a:gd name="connsiteX1" fmla="*/ 556373 w 4263569"/>
              <a:gd name="connsiteY1" fmla="*/ 5636176 h 6098702"/>
              <a:gd name="connsiteX2" fmla="*/ 374199 w 4263569"/>
              <a:gd name="connsiteY2" fmla="*/ 2957861 h 6098702"/>
              <a:gd name="connsiteX3" fmla="*/ 3287387 w 4263569"/>
              <a:gd name="connsiteY3" fmla="*/ 12357 h 6098702"/>
              <a:gd name="connsiteX4" fmla="*/ 4263569 w 4263569"/>
              <a:gd name="connsiteY4" fmla="*/ 0 h 6098702"/>
              <a:gd name="connsiteX5" fmla="*/ 4240005 w 4263569"/>
              <a:gd name="connsiteY5" fmla="*/ 4520564 h 6098702"/>
              <a:gd name="connsiteX6" fmla="*/ 3095971 w 4263569"/>
              <a:gd name="connsiteY6" fmla="*/ 5669977 h 6098702"/>
              <a:gd name="connsiteX0" fmla="*/ 3178438 w 4346036"/>
              <a:gd name="connsiteY0" fmla="*/ 5669977 h 6156291"/>
              <a:gd name="connsiteX1" fmla="*/ 638840 w 4346036"/>
              <a:gd name="connsiteY1" fmla="*/ 5636176 h 6156291"/>
              <a:gd name="connsiteX2" fmla="*/ 456666 w 4346036"/>
              <a:gd name="connsiteY2" fmla="*/ 2957861 h 6156291"/>
              <a:gd name="connsiteX3" fmla="*/ 3369854 w 4346036"/>
              <a:gd name="connsiteY3" fmla="*/ 12357 h 6156291"/>
              <a:gd name="connsiteX4" fmla="*/ 4346036 w 4346036"/>
              <a:gd name="connsiteY4" fmla="*/ 0 h 6156291"/>
              <a:gd name="connsiteX5" fmla="*/ 4322472 w 4346036"/>
              <a:gd name="connsiteY5" fmla="*/ 4520564 h 6156291"/>
              <a:gd name="connsiteX6" fmla="*/ 3178438 w 4346036"/>
              <a:gd name="connsiteY6" fmla="*/ 5669977 h 6156291"/>
              <a:gd name="connsiteX0" fmla="*/ 3091252 w 4258850"/>
              <a:gd name="connsiteY0" fmla="*/ 5669977 h 5984293"/>
              <a:gd name="connsiteX1" fmla="*/ 523079 w 4258850"/>
              <a:gd name="connsiteY1" fmla="*/ 5655226 h 5984293"/>
              <a:gd name="connsiteX2" fmla="*/ 369480 w 4258850"/>
              <a:gd name="connsiteY2" fmla="*/ 2957861 h 5984293"/>
              <a:gd name="connsiteX3" fmla="*/ 3282668 w 4258850"/>
              <a:gd name="connsiteY3" fmla="*/ 12357 h 5984293"/>
              <a:gd name="connsiteX4" fmla="*/ 4258850 w 4258850"/>
              <a:gd name="connsiteY4" fmla="*/ 0 h 5984293"/>
              <a:gd name="connsiteX5" fmla="*/ 4235286 w 4258850"/>
              <a:gd name="connsiteY5" fmla="*/ 4520564 h 5984293"/>
              <a:gd name="connsiteX6" fmla="*/ 3091252 w 4258850"/>
              <a:gd name="connsiteY6" fmla="*/ 5669977 h 5984293"/>
              <a:gd name="connsiteX0" fmla="*/ 3091252 w 4258850"/>
              <a:gd name="connsiteY0" fmla="*/ 5669977 h 6106709"/>
              <a:gd name="connsiteX1" fmla="*/ 523079 w 4258850"/>
              <a:gd name="connsiteY1" fmla="*/ 5655226 h 6106709"/>
              <a:gd name="connsiteX2" fmla="*/ 369480 w 4258850"/>
              <a:gd name="connsiteY2" fmla="*/ 2957861 h 6106709"/>
              <a:gd name="connsiteX3" fmla="*/ 3282668 w 4258850"/>
              <a:gd name="connsiteY3" fmla="*/ 12357 h 6106709"/>
              <a:gd name="connsiteX4" fmla="*/ 4258850 w 4258850"/>
              <a:gd name="connsiteY4" fmla="*/ 0 h 6106709"/>
              <a:gd name="connsiteX5" fmla="*/ 4235286 w 4258850"/>
              <a:gd name="connsiteY5" fmla="*/ 4520564 h 6106709"/>
              <a:gd name="connsiteX6" fmla="*/ 3091252 w 4258850"/>
              <a:gd name="connsiteY6" fmla="*/ 5669977 h 6106709"/>
              <a:gd name="connsiteX0" fmla="*/ 3166098 w 4333696"/>
              <a:gd name="connsiteY0" fmla="*/ 5669977 h 6106709"/>
              <a:gd name="connsiteX1" fmla="*/ 597925 w 4333696"/>
              <a:gd name="connsiteY1" fmla="*/ 5655226 h 6106709"/>
              <a:gd name="connsiteX2" fmla="*/ 444326 w 4333696"/>
              <a:gd name="connsiteY2" fmla="*/ 2957861 h 6106709"/>
              <a:gd name="connsiteX3" fmla="*/ 3357514 w 4333696"/>
              <a:gd name="connsiteY3" fmla="*/ 12357 h 6106709"/>
              <a:gd name="connsiteX4" fmla="*/ 4333696 w 4333696"/>
              <a:gd name="connsiteY4" fmla="*/ 0 h 6106709"/>
              <a:gd name="connsiteX5" fmla="*/ 4310132 w 4333696"/>
              <a:gd name="connsiteY5" fmla="*/ 4520564 h 6106709"/>
              <a:gd name="connsiteX6" fmla="*/ 3166098 w 4333696"/>
              <a:gd name="connsiteY6" fmla="*/ 5669977 h 6106709"/>
              <a:gd name="connsiteX0" fmla="*/ 3175936 w 4343534"/>
              <a:gd name="connsiteY0" fmla="*/ 5669977 h 6139810"/>
              <a:gd name="connsiteX1" fmla="*/ 607763 w 4343534"/>
              <a:gd name="connsiteY1" fmla="*/ 5655226 h 6139810"/>
              <a:gd name="connsiteX2" fmla="*/ 454164 w 4343534"/>
              <a:gd name="connsiteY2" fmla="*/ 2957861 h 6139810"/>
              <a:gd name="connsiteX3" fmla="*/ 3367352 w 4343534"/>
              <a:gd name="connsiteY3" fmla="*/ 12357 h 6139810"/>
              <a:gd name="connsiteX4" fmla="*/ 4343534 w 4343534"/>
              <a:gd name="connsiteY4" fmla="*/ 0 h 6139810"/>
              <a:gd name="connsiteX5" fmla="*/ 4319970 w 4343534"/>
              <a:gd name="connsiteY5" fmla="*/ 4520564 h 6139810"/>
              <a:gd name="connsiteX6" fmla="*/ 3175936 w 4343534"/>
              <a:gd name="connsiteY6" fmla="*/ 5669977 h 6139810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061589 w 4333300"/>
              <a:gd name="connsiteY4" fmla="*/ 254343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252089 w 4333300"/>
              <a:gd name="connsiteY4" fmla="*/ 130518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47339"/>
              <a:gd name="connsiteY0" fmla="*/ 5669977 h 6136086"/>
              <a:gd name="connsiteX1" fmla="*/ 621093 w 4347339"/>
              <a:gd name="connsiteY1" fmla="*/ 5655226 h 6136086"/>
              <a:gd name="connsiteX2" fmla="*/ 467494 w 4347339"/>
              <a:gd name="connsiteY2" fmla="*/ 2957861 h 6136086"/>
              <a:gd name="connsiteX3" fmla="*/ 3380682 w 4347339"/>
              <a:gd name="connsiteY3" fmla="*/ 12357 h 6136086"/>
              <a:gd name="connsiteX4" fmla="*/ 4347339 w 4347339"/>
              <a:gd name="connsiteY4" fmla="*/ 0 h 6136086"/>
              <a:gd name="connsiteX5" fmla="*/ 4333300 w 4347339"/>
              <a:gd name="connsiteY5" fmla="*/ 4520564 h 6136086"/>
              <a:gd name="connsiteX6" fmla="*/ 3189266 w 4347339"/>
              <a:gd name="connsiteY6" fmla="*/ 5669977 h 6136086"/>
              <a:gd name="connsiteX0" fmla="*/ 3189266 w 4333657"/>
              <a:gd name="connsiteY0" fmla="*/ 5657620 h 6123729"/>
              <a:gd name="connsiteX1" fmla="*/ 621093 w 4333657"/>
              <a:gd name="connsiteY1" fmla="*/ 5642869 h 6123729"/>
              <a:gd name="connsiteX2" fmla="*/ 467494 w 4333657"/>
              <a:gd name="connsiteY2" fmla="*/ 2945504 h 6123729"/>
              <a:gd name="connsiteX3" fmla="*/ 3380682 w 4333657"/>
              <a:gd name="connsiteY3" fmla="*/ 0 h 6123729"/>
              <a:gd name="connsiteX4" fmla="*/ 4299714 w 4333657"/>
              <a:gd name="connsiteY4" fmla="*/ 73368 h 6123729"/>
              <a:gd name="connsiteX5" fmla="*/ 4333300 w 4333657"/>
              <a:gd name="connsiteY5" fmla="*/ 4508207 h 6123729"/>
              <a:gd name="connsiteX6" fmla="*/ 3189266 w 4333657"/>
              <a:gd name="connsiteY6" fmla="*/ 5657620 h 6123729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814" h="6126561">
                <a:moveTo>
                  <a:pt x="3189266" y="5660452"/>
                </a:moveTo>
                <a:cubicBezTo>
                  <a:pt x="2618190" y="6221037"/>
                  <a:pt x="1417622" y="6345370"/>
                  <a:pt x="621093" y="5645701"/>
                </a:cubicBezTo>
                <a:cubicBezTo>
                  <a:pt x="-175436" y="4946032"/>
                  <a:pt x="-182937" y="3669739"/>
                  <a:pt x="467494" y="2948336"/>
                </a:cubicBezTo>
                <a:cubicBezTo>
                  <a:pt x="1117925" y="2226933"/>
                  <a:pt x="2409619" y="984667"/>
                  <a:pt x="3380682" y="2832"/>
                </a:cubicBezTo>
                <a:lnTo>
                  <a:pt x="4337814" y="0"/>
                </a:lnTo>
                <a:cubicBezTo>
                  <a:pt x="4333134" y="1506855"/>
                  <a:pt x="4334309" y="4388638"/>
                  <a:pt x="4333300" y="4511039"/>
                </a:cubicBezTo>
                <a:cubicBezTo>
                  <a:pt x="4074536" y="4792497"/>
                  <a:pt x="3760342" y="5099867"/>
                  <a:pt x="3189266" y="56604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8B4E281-65D4-44ED-9D26-3B138D4B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72" y="1577225"/>
            <a:ext cx="7374483" cy="30114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371F84F-D7DE-4357-AC47-449E1056ED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13672" y="202101"/>
            <a:ext cx="7374483" cy="105349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F2BEF0-68BD-483E-A652-AC31A8B976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13672" y="5500047"/>
            <a:ext cx="7374483" cy="115585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5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469B41-C59C-4FCE-8744-849B87394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748F52-B50D-4A6C-9F40-BF61BE4C1F9A}"/>
              </a:ext>
            </a:extLst>
          </p:cNvPr>
          <p:cNvSpPr/>
          <p:nvPr userDrawn="1"/>
        </p:nvSpPr>
        <p:spPr>
          <a:xfrm>
            <a:off x="211099" y="5484618"/>
            <a:ext cx="7374483" cy="1108230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8595511-2323-4056-9388-85DAA1472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1613" y="-2835"/>
            <a:ext cx="4337814" cy="6126561"/>
          </a:xfrm>
          <a:custGeom>
            <a:avLst/>
            <a:gdLst>
              <a:gd name="connsiteX0" fmla="*/ 3793312 w 4444142"/>
              <a:gd name="connsiteY0" fmla="*/ 3793312 h 4444142"/>
              <a:gd name="connsiteX1" fmla="*/ 1111035 w 4444142"/>
              <a:gd name="connsiteY1" fmla="*/ 4146440 h 4444142"/>
              <a:gd name="connsiteX2" fmla="*/ 75715 w 4444142"/>
              <a:gd name="connsiteY2" fmla="*/ 1646956 h 4444142"/>
              <a:gd name="connsiteX3" fmla="*/ 2222071 w 4444142"/>
              <a:gd name="connsiteY3" fmla="*/ -1 h 4444142"/>
              <a:gd name="connsiteX4" fmla="*/ 3793312 w 4444142"/>
              <a:gd name="connsiteY4" fmla="*/ 3793312 h 4444142"/>
              <a:gd name="connsiteX0" fmla="*/ 3793513 w 3793513"/>
              <a:gd name="connsiteY0" fmla="*/ 3794956 h 4445837"/>
              <a:gd name="connsiteX1" fmla="*/ 1111236 w 3793513"/>
              <a:gd name="connsiteY1" fmla="*/ 4148084 h 4445837"/>
              <a:gd name="connsiteX2" fmla="*/ 75916 w 3793513"/>
              <a:gd name="connsiteY2" fmla="*/ 1648600 h 4445837"/>
              <a:gd name="connsiteX3" fmla="*/ 2222272 w 3793513"/>
              <a:gd name="connsiteY3" fmla="*/ 1643 h 4445837"/>
              <a:gd name="connsiteX4" fmla="*/ 2986246 w 3793513"/>
              <a:gd name="connsiteY4" fmla="*/ 1892228 h 4445837"/>
              <a:gd name="connsiteX5" fmla="*/ 3793513 w 3793513"/>
              <a:gd name="connsiteY5" fmla="*/ 3794956 h 4445837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793513 w 3987144"/>
              <a:gd name="connsiteY5" fmla="*/ 5547971 h 6198852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913002 w 3987144"/>
              <a:gd name="connsiteY5" fmla="*/ 2187146 h 6198852"/>
              <a:gd name="connsiteX6" fmla="*/ 3793513 w 3987144"/>
              <a:gd name="connsiteY6" fmla="*/ 5547971 h 6198852"/>
              <a:gd name="connsiteX0" fmla="*/ 3793513 w 4963326"/>
              <a:gd name="connsiteY0" fmla="*/ 5560328 h 6211209"/>
              <a:gd name="connsiteX1" fmla="*/ 1111236 w 4963326"/>
              <a:gd name="connsiteY1" fmla="*/ 5913456 h 6211209"/>
              <a:gd name="connsiteX2" fmla="*/ 75916 w 4963326"/>
              <a:gd name="connsiteY2" fmla="*/ 3413972 h 6211209"/>
              <a:gd name="connsiteX3" fmla="*/ 2222272 w 4963326"/>
              <a:gd name="connsiteY3" fmla="*/ 1767015 h 6211209"/>
              <a:gd name="connsiteX4" fmla="*/ 3987144 w 4963326"/>
              <a:gd name="connsiteY4" fmla="*/ 12357 h 6211209"/>
              <a:gd name="connsiteX5" fmla="*/ 4963326 w 4963326"/>
              <a:gd name="connsiteY5" fmla="*/ 0 h 6211209"/>
              <a:gd name="connsiteX6" fmla="*/ 3793513 w 4963326"/>
              <a:gd name="connsiteY6" fmla="*/ 5560328 h 6211209"/>
              <a:gd name="connsiteX0" fmla="*/ 4958107 w 4958338"/>
              <a:gd name="connsiteY0" fmla="*/ 4518338 h 5938484"/>
              <a:gd name="connsiteX1" fmla="*/ 1106248 w 4958338"/>
              <a:gd name="connsiteY1" fmla="*/ 5913456 h 5938484"/>
              <a:gd name="connsiteX2" fmla="*/ 70928 w 4958338"/>
              <a:gd name="connsiteY2" fmla="*/ 3413972 h 5938484"/>
              <a:gd name="connsiteX3" fmla="*/ 2217284 w 4958338"/>
              <a:gd name="connsiteY3" fmla="*/ 1767015 h 5938484"/>
              <a:gd name="connsiteX4" fmla="*/ 3982156 w 4958338"/>
              <a:gd name="connsiteY4" fmla="*/ 12357 h 5938484"/>
              <a:gd name="connsiteX5" fmla="*/ 4958338 w 4958338"/>
              <a:gd name="connsiteY5" fmla="*/ 0 h 5938484"/>
              <a:gd name="connsiteX6" fmla="*/ 4958107 w 4958338"/>
              <a:gd name="connsiteY6" fmla="*/ 4518338 h 5938484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2206662 w 4947716"/>
              <a:gd name="connsiteY3" fmla="*/ 1767015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1217834 w 4947716"/>
              <a:gd name="connsiteY3" fmla="*/ 2766476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38328 w 4910429"/>
              <a:gd name="connsiteY0" fmla="*/ 5379575 h 6256645"/>
              <a:gd name="connsiteX1" fmla="*/ 2451204 w 4910429"/>
              <a:gd name="connsiteY1" fmla="*/ 6136740 h 6256645"/>
              <a:gd name="connsiteX2" fmla="*/ 23019 w 4910429"/>
              <a:gd name="connsiteY2" fmla="*/ 3413972 h 6256645"/>
              <a:gd name="connsiteX3" fmla="*/ 1180547 w 4910429"/>
              <a:gd name="connsiteY3" fmla="*/ 2766476 h 6256645"/>
              <a:gd name="connsiteX4" fmla="*/ 3934247 w 4910429"/>
              <a:gd name="connsiteY4" fmla="*/ 12357 h 6256645"/>
              <a:gd name="connsiteX5" fmla="*/ 4910429 w 4910429"/>
              <a:gd name="connsiteY5" fmla="*/ 0 h 6256645"/>
              <a:gd name="connsiteX6" fmla="*/ 4038328 w 4910429"/>
              <a:gd name="connsiteY6" fmla="*/ 5379575 h 6256645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675652 w 4405534"/>
              <a:gd name="connsiteY3" fmla="*/ 2766476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1695 w 4403796"/>
              <a:gd name="connsiteY0" fmla="*/ 5379575 h 6186142"/>
              <a:gd name="connsiteX1" fmla="*/ 2061529 w 4403796"/>
              <a:gd name="connsiteY1" fmla="*/ 6136740 h 6186142"/>
              <a:gd name="connsiteX2" fmla="*/ 26749 w 4403796"/>
              <a:gd name="connsiteY2" fmla="*/ 4445330 h 6186142"/>
              <a:gd name="connsiteX3" fmla="*/ 1279970 w 4403796"/>
              <a:gd name="connsiteY3" fmla="*/ 2160420 h 6186142"/>
              <a:gd name="connsiteX4" fmla="*/ 3427614 w 4403796"/>
              <a:gd name="connsiteY4" fmla="*/ 12357 h 6186142"/>
              <a:gd name="connsiteX5" fmla="*/ 4403796 w 4403796"/>
              <a:gd name="connsiteY5" fmla="*/ 0 h 6186142"/>
              <a:gd name="connsiteX6" fmla="*/ 3531695 w 4403796"/>
              <a:gd name="connsiteY6" fmla="*/ 5379575 h 6186142"/>
              <a:gd name="connsiteX0" fmla="*/ 3564794 w 4436895"/>
              <a:gd name="connsiteY0" fmla="*/ 5379575 h 6186142"/>
              <a:gd name="connsiteX1" fmla="*/ 2094628 w 4436895"/>
              <a:gd name="connsiteY1" fmla="*/ 6136740 h 6186142"/>
              <a:gd name="connsiteX2" fmla="*/ 59848 w 4436895"/>
              <a:gd name="connsiteY2" fmla="*/ 4445330 h 6186142"/>
              <a:gd name="connsiteX3" fmla="*/ 611320 w 4436895"/>
              <a:gd name="connsiteY3" fmla="*/ 2883434 h 6186142"/>
              <a:gd name="connsiteX4" fmla="*/ 3460713 w 4436895"/>
              <a:gd name="connsiteY4" fmla="*/ 12357 h 6186142"/>
              <a:gd name="connsiteX5" fmla="*/ 4436895 w 4436895"/>
              <a:gd name="connsiteY5" fmla="*/ 0 h 6186142"/>
              <a:gd name="connsiteX6" fmla="*/ 3564794 w 4436895"/>
              <a:gd name="connsiteY6" fmla="*/ 5379575 h 6186142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586059 w 4436895"/>
              <a:gd name="connsiteY6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796643 w 4436895"/>
              <a:gd name="connsiteY6" fmla="*/ 4063364 h 6184285"/>
              <a:gd name="connsiteX7" fmla="*/ 3586059 w 4436895"/>
              <a:gd name="connsiteY7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4413331 w 4436895"/>
              <a:gd name="connsiteY6" fmla="*/ 4520564 h 6184285"/>
              <a:gd name="connsiteX7" fmla="*/ 3586059 w 4436895"/>
              <a:gd name="connsiteY7" fmla="*/ 5368943 h 6184285"/>
              <a:gd name="connsiteX0" fmla="*/ 3536411 w 4387247"/>
              <a:gd name="connsiteY0" fmla="*/ 5368943 h 6172806"/>
              <a:gd name="connsiteX1" fmla="*/ 2044980 w 4387247"/>
              <a:gd name="connsiteY1" fmla="*/ 6136740 h 6172806"/>
              <a:gd name="connsiteX2" fmla="*/ 84628 w 4387247"/>
              <a:gd name="connsiteY2" fmla="*/ 4626083 h 6172806"/>
              <a:gd name="connsiteX3" fmla="*/ 561672 w 4387247"/>
              <a:gd name="connsiteY3" fmla="*/ 2883434 h 6172806"/>
              <a:gd name="connsiteX4" fmla="*/ 3411065 w 4387247"/>
              <a:gd name="connsiteY4" fmla="*/ 12357 h 6172806"/>
              <a:gd name="connsiteX5" fmla="*/ 4387247 w 4387247"/>
              <a:gd name="connsiteY5" fmla="*/ 0 h 6172806"/>
              <a:gd name="connsiteX6" fmla="*/ 4363683 w 4387247"/>
              <a:gd name="connsiteY6" fmla="*/ 4520564 h 6172806"/>
              <a:gd name="connsiteX7" fmla="*/ 3536411 w 4387247"/>
              <a:gd name="connsiteY7" fmla="*/ 5368943 h 6172806"/>
              <a:gd name="connsiteX0" fmla="*/ 3536411 w 4387247"/>
              <a:gd name="connsiteY0" fmla="*/ 5368943 h 6144147"/>
              <a:gd name="connsiteX1" fmla="*/ 1811063 w 4387247"/>
              <a:gd name="connsiteY1" fmla="*/ 6104843 h 6144147"/>
              <a:gd name="connsiteX2" fmla="*/ 84628 w 4387247"/>
              <a:gd name="connsiteY2" fmla="*/ 4626083 h 6144147"/>
              <a:gd name="connsiteX3" fmla="*/ 561672 w 4387247"/>
              <a:gd name="connsiteY3" fmla="*/ 2883434 h 6144147"/>
              <a:gd name="connsiteX4" fmla="*/ 3411065 w 4387247"/>
              <a:gd name="connsiteY4" fmla="*/ 12357 h 6144147"/>
              <a:gd name="connsiteX5" fmla="*/ 4387247 w 4387247"/>
              <a:gd name="connsiteY5" fmla="*/ 0 h 6144147"/>
              <a:gd name="connsiteX6" fmla="*/ 4363683 w 4387247"/>
              <a:gd name="connsiteY6" fmla="*/ 4520564 h 6144147"/>
              <a:gd name="connsiteX7" fmla="*/ 3536411 w 4387247"/>
              <a:gd name="connsiteY7" fmla="*/ 5368943 h 6144147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13925 w 4364761"/>
              <a:gd name="connsiteY0" fmla="*/ 5368943 h 6110469"/>
              <a:gd name="connsiteX1" fmla="*/ 1788577 w 4364761"/>
              <a:gd name="connsiteY1" fmla="*/ 6104843 h 6110469"/>
              <a:gd name="connsiteX2" fmla="*/ 62142 w 4364761"/>
              <a:gd name="connsiteY2" fmla="*/ 4626083 h 6110469"/>
              <a:gd name="connsiteX3" fmla="*/ 539186 w 4364761"/>
              <a:gd name="connsiteY3" fmla="*/ 2883434 h 6110469"/>
              <a:gd name="connsiteX4" fmla="*/ 3388579 w 4364761"/>
              <a:gd name="connsiteY4" fmla="*/ 12357 h 6110469"/>
              <a:gd name="connsiteX5" fmla="*/ 4364761 w 4364761"/>
              <a:gd name="connsiteY5" fmla="*/ 0 h 6110469"/>
              <a:gd name="connsiteX6" fmla="*/ 4341197 w 4364761"/>
              <a:gd name="connsiteY6" fmla="*/ 4520564 h 6110469"/>
              <a:gd name="connsiteX7" fmla="*/ 3513925 w 4364761"/>
              <a:gd name="connsiteY7" fmla="*/ 5368943 h 6110469"/>
              <a:gd name="connsiteX0" fmla="*/ 3513925 w 4364761"/>
              <a:gd name="connsiteY0" fmla="*/ 5368943 h 5942906"/>
              <a:gd name="connsiteX1" fmla="*/ 1799210 w 4364761"/>
              <a:gd name="connsiteY1" fmla="*/ 5913457 h 5942906"/>
              <a:gd name="connsiteX2" fmla="*/ 62142 w 4364761"/>
              <a:gd name="connsiteY2" fmla="*/ 4626083 h 5942906"/>
              <a:gd name="connsiteX3" fmla="*/ 539186 w 4364761"/>
              <a:gd name="connsiteY3" fmla="*/ 2883434 h 5942906"/>
              <a:gd name="connsiteX4" fmla="*/ 3388579 w 4364761"/>
              <a:gd name="connsiteY4" fmla="*/ 12357 h 5942906"/>
              <a:gd name="connsiteX5" fmla="*/ 4364761 w 4364761"/>
              <a:gd name="connsiteY5" fmla="*/ 0 h 5942906"/>
              <a:gd name="connsiteX6" fmla="*/ 4341197 w 4364761"/>
              <a:gd name="connsiteY6" fmla="*/ 4520564 h 5942906"/>
              <a:gd name="connsiteX7" fmla="*/ 3513925 w 4364761"/>
              <a:gd name="connsiteY7" fmla="*/ 5368943 h 594290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788578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483325 w 4334161"/>
              <a:gd name="connsiteY0" fmla="*/ 5368943 h 6164346"/>
              <a:gd name="connsiteX1" fmla="*/ 1757978 w 4334161"/>
              <a:gd name="connsiteY1" fmla="*/ 6136741 h 6164346"/>
              <a:gd name="connsiteX2" fmla="*/ 84705 w 4334161"/>
              <a:gd name="connsiteY2" fmla="*/ 4764306 h 6164346"/>
              <a:gd name="connsiteX3" fmla="*/ 508586 w 4334161"/>
              <a:gd name="connsiteY3" fmla="*/ 2883434 h 6164346"/>
              <a:gd name="connsiteX4" fmla="*/ 3357979 w 4334161"/>
              <a:gd name="connsiteY4" fmla="*/ 12357 h 6164346"/>
              <a:gd name="connsiteX5" fmla="*/ 4334161 w 4334161"/>
              <a:gd name="connsiteY5" fmla="*/ 0 h 6164346"/>
              <a:gd name="connsiteX6" fmla="*/ 4310597 w 4334161"/>
              <a:gd name="connsiteY6" fmla="*/ 4520564 h 6164346"/>
              <a:gd name="connsiteX7" fmla="*/ 3483325 w 4334161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668690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46610"/>
              <a:gd name="connsiteX1" fmla="*/ 1668690 w 4351199"/>
              <a:gd name="connsiteY1" fmla="*/ 6136741 h 6146610"/>
              <a:gd name="connsiteX2" fmla="*/ 101743 w 4351199"/>
              <a:gd name="connsiteY2" fmla="*/ 4764306 h 6146610"/>
              <a:gd name="connsiteX3" fmla="*/ 525624 w 4351199"/>
              <a:gd name="connsiteY3" fmla="*/ 2883434 h 6146610"/>
              <a:gd name="connsiteX4" fmla="*/ 3375017 w 4351199"/>
              <a:gd name="connsiteY4" fmla="*/ 12357 h 6146610"/>
              <a:gd name="connsiteX5" fmla="*/ 4351199 w 4351199"/>
              <a:gd name="connsiteY5" fmla="*/ 0 h 6146610"/>
              <a:gd name="connsiteX6" fmla="*/ 4327635 w 4351199"/>
              <a:gd name="connsiteY6" fmla="*/ 4520564 h 6146610"/>
              <a:gd name="connsiteX7" fmla="*/ 3500363 w 4351199"/>
              <a:gd name="connsiteY7" fmla="*/ 5368943 h 6146610"/>
              <a:gd name="connsiteX0" fmla="*/ 3479120 w 4329956"/>
              <a:gd name="connsiteY0" fmla="*/ 5368943 h 6146610"/>
              <a:gd name="connsiteX1" fmla="*/ 1647447 w 4329956"/>
              <a:gd name="connsiteY1" fmla="*/ 6136741 h 6146610"/>
              <a:gd name="connsiteX2" fmla="*/ 80500 w 4329956"/>
              <a:gd name="connsiteY2" fmla="*/ 4764306 h 6146610"/>
              <a:gd name="connsiteX3" fmla="*/ 504381 w 4329956"/>
              <a:gd name="connsiteY3" fmla="*/ 2883434 h 6146610"/>
              <a:gd name="connsiteX4" fmla="*/ 3353774 w 4329956"/>
              <a:gd name="connsiteY4" fmla="*/ 12357 h 6146610"/>
              <a:gd name="connsiteX5" fmla="*/ 4329956 w 4329956"/>
              <a:gd name="connsiteY5" fmla="*/ 0 h 6146610"/>
              <a:gd name="connsiteX6" fmla="*/ 4306392 w 4329956"/>
              <a:gd name="connsiteY6" fmla="*/ 4520564 h 6146610"/>
              <a:gd name="connsiteX7" fmla="*/ 3479120 w 4329956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44185 w 4395021"/>
              <a:gd name="connsiteY0" fmla="*/ 5368943 h 6146610"/>
              <a:gd name="connsiteX1" fmla="*/ 1712512 w 4395021"/>
              <a:gd name="connsiteY1" fmla="*/ 6136741 h 6146610"/>
              <a:gd name="connsiteX2" fmla="*/ 145565 w 4395021"/>
              <a:gd name="connsiteY2" fmla="*/ 4764306 h 6146610"/>
              <a:gd name="connsiteX3" fmla="*/ 569446 w 4395021"/>
              <a:gd name="connsiteY3" fmla="*/ 2883434 h 6146610"/>
              <a:gd name="connsiteX4" fmla="*/ 3418839 w 4395021"/>
              <a:gd name="connsiteY4" fmla="*/ 12357 h 6146610"/>
              <a:gd name="connsiteX5" fmla="*/ 4395021 w 4395021"/>
              <a:gd name="connsiteY5" fmla="*/ 0 h 6146610"/>
              <a:gd name="connsiteX6" fmla="*/ 4371457 w 4395021"/>
              <a:gd name="connsiteY6" fmla="*/ 4520564 h 6146610"/>
              <a:gd name="connsiteX7" fmla="*/ 3544185 w 4395021"/>
              <a:gd name="connsiteY7" fmla="*/ 5368943 h 6146610"/>
              <a:gd name="connsiteX0" fmla="*/ 3446091 w 4296927"/>
              <a:gd name="connsiteY0" fmla="*/ 5368943 h 6146610"/>
              <a:gd name="connsiteX1" fmla="*/ 1614418 w 4296927"/>
              <a:gd name="connsiteY1" fmla="*/ 6136741 h 6146610"/>
              <a:gd name="connsiteX2" fmla="*/ 47471 w 4296927"/>
              <a:gd name="connsiteY2" fmla="*/ 4764306 h 6146610"/>
              <a:gd name="connsiteX3" fmla="*/ 471352 w 4296927"/>
              <a:gd name="connsiteY3" fmla="*/ 2883434 h 6146610"/>
              <a:gd name="connsiteX4" fmla="*/ 3320745 w 4296927"/>
              <a:gd name="connsiteY4" fmla="*/ 12357 h 6146610"/>
              <a:gd name="connsiteX5" fmla="*/ 4296927 w 4296927"/>
              <a:gd name="connsiteY5" fmla="*/ 0 h 6146610"/>
              <a:gd name="connsiteX6" fmla="*/ 4273363 w 4296927"/>
              <a:gd name="connsiteY6" fmla="*/ 4520564 h 6146610"/>
              <a:gd name="connsiteX7" fmla="*/ 3446091 w 4296927"/>
              <a:gd name="connsiteY7" fmla="*/ 5368943 h 6146610"/>
              <a:gd name="connsiteX0" fmla="*/ 3494299 w 4345135"/>
              <a:gd name="connsiteY0" fmla="*/ 5368943 h 6164346"/>
              <a:gd name="connsiteX1" fmla="*/ 1662626 w 4345135"/>
              <a:gd name="connsiteY1" fmla="*/ 6136741 h 6164346"/>
              <a:gd name="connsiteX2" fmla="*/ 42517 w 4345135"/>
              <a:gd name="connsiteY2" fmla="*/ 4764306 h 6164346"/>
              <a:gd name="connsiteX3" fmla="*/ 519560 w 4345135"/>
              <a:gd name="connsiteY3" fmla="*/ 2883434 h 6164346"/>
              <a:gd name="connsiteX4" fmla="*/ 3368953 w 4345135"/>
              <a:gd name="connsiteY4" fmla="*/ 12357 h 6164346"/>
              <a:gd name="connsiteX5" fmla="*/ 4345135 w 4345135"/>
              <a:gd name="connsiteY5" fmla="*/ 0 h 6164346"/>
              <a:gd name="connsiteX6" fmla="*/ 4321571 w 4345135"/>
              <a:gd name="connsiteY6" fmla="*/ 4520564 h 6164346"/>
              <a:gd name="connsiteX7" fmla="*/ 3494299 w 4345135"/>
              <a:gd name="connsiteY7" fmla="*/ 5368943 h 6164346"/>
              <a:gd name="connsiteX0" fmla="*/ 3522360 w 4373196"/>
              <a:gd name="connsiteY0" fmla="*/ 5368943 h 6164346"/>
              <a:gd name="connsiteX1" fmla="*/ 1690687 w 4373196"/>
              <a:gd name="connsiteY1" fmla="*/ 6136741 h 6164346"/>
              <a:gd name="connsiteX2" fmla="*/ 70578 w 4373196"/>
              <a:gd name="connsiteY2" fmla="*/ 4764306 h 6164346"/>
              <a:gd name="connsiteX3" fmla="*/ 547621 w 4373196"/>
              <a:gd name="connsiteY3" fmla="*/ 2883434 h 6164346"/>
              <a:gd name="connsiteX4" fmla="*/ 3397014 w 4373196"/>
              <a:gd name="connsiteY4" fmla="*/ 12357 h 6164346"/>
              <a:gd name="connsiteX5" fmla="*/ 4373196 w 4373196"/>
              <a:gd name="connsiteY5" fmla="*/ 0 h 6164346"/>
              <a:gd name="connsiteX6" fmla="*/ 4349632 w 4373196"/>
              <a:gd name="connsiteY6" fmla="*/ 4520564 h 6164346"/>
              <a:gd name="connsiteX7" fmla="*/ 3522360 w 4373196"/>
              <a:gd name="connsiteY7" fmla="*/ 5368943 h 6164346"/>
              <a:gd name="connsiteX0" fmla="*/ 3522360 w 4373196"/>
              <a:gd name="connsiteY0" fmla="*/ 5368943 h 6158803"/>
              <a:gd name="connsiteX1" fmla="*/ 1690687 w 4373196"/>
              <a:gd name="connsiteY1" fmla="*/ 6136741 h 6158803"/>
              <a:gd name="connsiteX2" fmla="*/ 70578 w 4373196"/>
              <a:gd name="connsiteY2" fmla="*/ 4764306 h 6158803"/>
              <a:gd name="connsiteX3" fmla="*/ 547621 w 4373196"/>
              <a:gd name="connsiteY3" fmla="*/ 2883434 h 6158803"/>
              <a:gd name="connsiteX4" fmla="*/ 3397014 w 4373196"/>
              <a:gd name="connsiteY4" fmla="*/ 12357 h 6158803"/>
              <a:gd name="connsiteX5" fmla="*/ 4373196 w 4373196"/>
              <a:gd name="connsiteY5" fmla="*/ 0 h 6158803"/>
              <a:gd name="connsiteX6" fmla="*/ 4349632 w 4373196"/>
              <a:gd name="connsiteY6" fmla="*/ 4520564 h 6158803"/>
              <a:gd name="connsiteX7" fmla="*/ 3522360 w 4373196"/>
              <a:gd name="connsiteY7" fmla="*/ 5368943 h 6158803"/>
              <a:gd name="connsiteX0" fmla="*/ 3509002 w 4359838"/>
              <a:gd name="connsiteY0" fmla="*/ 5368943 h 6158803"/>
              <a:gd name="connsiteX1" fmla="*/ 1762390 w 4359838"/>
              <a:gd name="connsiteY1" fmla="*/ 6136741 h 6158803"/>
              <a:gd name="connsiteX2" fmla="*/ 57220 w 4359838"/>
              <a:gd name="connsiteY2" fmla="*/ 4764306 h 6158803"/>
              <a:gd name="connsiteX3" fmla="*/ 534263 w 4359838"/>
              <a:gd name="connsiteY3" fmla="*/ 2883434 h 6158803"/>
              <a:gd name="connsiteX4" fmla="*/ 3383656 w 4359838"/>
              <a:gd name="connsiteY4" fmla="*/ 12357 h 6158803"/>
              <a:gd name="connsiteX5" fmla="*/ 4359838 w 4359838"/>
              <a:gd name="connsiteY5" fmla="*/ 0 h 6158803"/>
              <a:gd name="connsiteX6" fmla="*/ 4336274 w 4359838"/>
              <a:gd name="connsiteY6" fmla="*/ 4520564 h 6158803"/>
              <a:gd name="connsiteX7" fmla="*/ 3509002 w 4359838"/>
              <a:gd name="connsiteY7" fmla="*/ 5368943 h 6158803"/>
              <a:gd name="connsiteX0" fmla="*/ 3509002 w 4359838"/>
              <a:gd name="connsiteY0" fmla="*/ 5368943 h 6137355"/>
              <a:gd name="connsiteX1" fmla="*/ 1762390 w 4359838"/>
              <a:gd name="connsiteY1" fmla="*/ 6136741 h 6137355"/>
              <a:gd name="connsiteX2" fmla="*/ 57220 w 4359838"/>
              <a:gd name="connsiteY2" fmla="*/ 4764306 h 6137355"/>
              <a:gd name="connsiteX3" fmla="*/ 534263 w 4359838"/>
              <a:gd name="connsiteY3" fmla="*/ 2883434 h 6137355"/>
              <a:gd name="connsiteX4" fmla="*/ 3383656 w 4359838"/>
              <a:gd name="connsiteY4" fmla="*/ 12357 h 6137355"/>
              <a:gd name="connsiteX5" fmla="*/ 4359838 w 4359838"/>
              <a:gd name="connsiteY5" fmla="*/ 0 h 6137355"/>
              <a:gd name="connsiteX6" fmla="*/ 4336274 w 4359838"/>
              <a:gd name="connsiteY6" fmla="*/ 4520564 h 6137355"/>
              <a:gd name="connsiteX7" fmla="*/ 3509002 w 4359838"/>
              <a:gd name="connsiteY7" fmla="*/ 5368943 h 6137355"/>
              <a:gd name="connsiteX0" fmla="*/ 3475101 w 4325937"/>
              <a:gd name="connsiteY0" fmla="*/ 5368943 h 6137386"/>
              <a:gd name="connsiteX1" fmla="*/ 1728489 w 4325937"/>
              <a:gd name="connsiteY1" fmla="*/ 6136741 h 6137386"/>
              <a:gd name="connsiteX2" fmla="*/ 23319 w 4325937"/>
              <a:gd name="connsiteY2" fmla="*/ 4764306 h 6137386"/>
              <a:gd name="connsiteX3" fmla="*/ 500362 w 4325937"/>
              <a:gd name="connsiteY3" fmla="*/ 2883434 h 6137386"/>
              <a:gd name="connsiteX4" fmla="*/ 3349755 w 4325937"/>
              <a:gd name="connsiteY4" fmla="*/ 12357 h 6137386"/>
              <a:gd name="connsiteX5" fmla="*/ 4325937 w 4325937"/>
              <a:gd name="connsiteY5" fmla="*/ 0 h 6137386"/>
              <a:gd name="connsiteX6" fmla="*/ 4302373 w 4325937"/>
              <a:gd name="connsiteY6" fmla="*/ 4520564 h 6137386"/>
              <a:gd name="connsiteX7" fmla="*/ 3475101 w 4325937"/>
              <a:gd name="connsiteY7" fmla="*/ 5368943 h 6137386"/>
              <a:gd name="connsiteX0" fmla="*/ 3505276 w 4356112"/>
              <a:gd name="connsiteY0" fmla="*/ 5368943 h 6165788"/>
              <a:gd name="connsiteX1" fmla="*/ 1758664 w 4356112"/>
              <a:gd name="connsiteY1" fmla="*/ 6136741 h 6165788"/>
              <a:gd name="connsiteX2" fmla="*/ 21596 w 4356112"/>
              <a:gd name="connsiteY2" fmla="*/ 4636715 h 6165788"/>
              <a:gd name="connsiteX3" fmla="*/ 530537 w 4356112"/>
              <a:gd name="connsiteY3" fmla="*/ 2883434 h 6165788"/>
              <a:gd name="connsiteX4" fmla="*/ 3379930 w 4356112"/>
              <a:gd name="connsiteY4" fmla="*/ 12357 h 6165788"/>
              <a:gd name="connsiteX5" fmla="*/ 4356112 w 4356112"/>
              <a:gd name="connsiteY5" fmla="*/ 0 h 6165788"/>
              <a:gd name="connsiteX6" fmla="*/ 4332548 w 4356112"/>
              <a:gd name="connsiteY6" fmla="*/ 4520564 h 6165788"/>
              <a:gd name="connsiteX7" fmla="*/ 3505276 w 4356112"/>
              <a:gd name="connsiteY7" fmla="*/ 5368943 h 6165788"/>
              <a:gd name="connsiteX0" fmla="*/ 3522679 w 4373515"/>
              <a:gd name="connsiteY0" fmla="*/ 5368943 h 6165788"/>
              <a:gd name="connsiteX1" fmla="*/ 1776067 w 4373515"/>
              <a:gd name="connsiteY1" fmla="*/ 6136741 h 6165788"/>
              <a:gd name="connsiteX2" fmla="*/ 38999 w 4373515"/>
              <a:gd name="connsiteY2" fmla="*/ 4636715 h 6165788"/>
              <a:gd name="connsiteX3" fmla="*/ 547940 w 4373515"/>
              <a:gd name="connsiteY3" fmla="*/ 2883434 h 6165788"/>
              <a:gd name="connsiteX4" fmla="*/ 3397333 w 4373515"/>
              <a:gd name="connsiteY4" fmla="*/ 12357 h 6165788"/>
              <a:gd name="connsiteX5" fmla="*/ 4373515 w 4373515"/>
              <a:gd name="connsiteY5" fmla="*/ 0 h 6165788"/>
              <a:gd name="connsiteX6" fmla="*/ 4349951 w 4373515"/>
              <a:gd name="connsiteY6" fmla="*/ 4520564 h 6165788"/>
              <a:gd name="connsiteX7" fmla="*/ 3522679 w 4373515"/>
              <a:gd name="connsiteY7" fmla="*/ 5368943 h 6165788"/>
              <a:gd name="connsiteX0" fmla="*/ 3522679 w 4373515"/>
              <a:gd name="connsiteY0" fmla="*/ 5368943 h 6138085"/>
              <a:gd name="connsiteX1" fmla="*/ 1776067 w 4373515"/>
              <a:gd name="connsiteY1" fmla="*/ 6136741 h 6138085"/>
              <a:gd name="connsiteX2" fmla="*/ 38999 w 4373515"/>
              <a:gd name="connsiteY2" fmla="*/ 4636715 h 6138085"/>
              <a:gd name="connsiteX3" fmla="*/ 547940 w 4373515"/>
              <a:gd name="connsiteY3" fmla="*/ 2883434 h 6138085"/>
              <a:gd name="connsiteX4" fmla="*/ 3397333 w 4373515"/>
              <a:gd name="connsiteY4" fmla="*/ 12357 h 6138085"/>
              <a:gd name="connsiteX5" fmla="*/ 4373515 w 4373515"/>
              <a:gd name="connsiteY5" fmla="*/ 0 h 6138085"/>
              <a:gd name="connsiteX6" fmla="*/ 4349951 w 4373515"/>
              <a:gd name="connsiteY6" fmla="*/ 4520564 h 6138085"/>
              <a:gd name="connsiteX7" fmla="*/ 3522679 w 4373515"/>
              <a:gd name="connsiteY7" fmla="*/ 5368943 h 6138085"/>
              <a:gd name="connsiteX0" fmla="*/ 3522679 w 4373515"/>
              <a:gd name="connsiteY0" fmla="*/ 5368943 h 6137784"/>
              <a:gd name="connsiteX1" fmla="*/ 1776067 w 4373515"/>
              <a:gd name="connsiteY1" fmla="*/ 6136741 h 6137784"/>
              <a:gd name="connsiteX2" fmla="*/ 38999 w 4373515"/>
              <a:gd name="connsiteY2" fmla="*/ 4636715 h 6137784"/>
              <a:gd name="connsiteX3" fmla="*/ 547940 w 4373515"/>
              <a:gd name="connsiteY3" fmla="*/ 2883434 h 6137784"/>
              <a:gd name="connsiteX4" fmla="*/ 3397333 w 4373515"/>
              <a:gd name="connsiteY4" fmla="*/ 12357 h 6137784"/>
              <a:gd name="connsiteX5" fmla="*/ 4373515 w 4373515"/>
              <a:gd name="connsiteY5" fmla="*/ 0 h 6137784"/>
              <a:gd name="connsiteX6" fmla="*/ 4349951 w 4373515"/>
              <a:gd name="connsiteY6" fmla="*/ 4520564 h 6137784"/>
              <a:gd name="connsiteX7" fmla="*/ 3522679 w 4373515"/>
              <a:gd name="connsiteY7" fmla="*/ 5368943 h 6137784"/>
              <a:gd name="connsiteX0" fmla="*/ 3525823 w 4376659"/>
              <a:gd name="connsiteY0" fmla="*/ 5368943 h 6137784"/>
              <a:gd name="connsiteX1" fmla="*/ 1779211 w 4376659"/>
              <a:gd name="connsiteY1" fmla="*/ 6136741 h 6137784"/>
              <a:gd name="connsiteX2" fmla="*/ 42143 w 4376659"/>
              <a:gd name="connsiteY2" fmla="*/ 4636715 h 6137784"/>
              <a:gd name="connsiteX3" fmla="*/ 551084 w 4376659"/>
              <a:gd name="connsiteY3" fmla="*/ 2883434 h 6137784"/>
              <a:gd name="connsiteX4" fmla="*/ 3400477 w 4376659"/>
              <a:gd name="connsiteY4" fmla="*/ 12357 h 6137784"/>
              <a:gd name="connsiteX5" fmla="*/ 4376659 w 4376659"/>
              <a:gd name="connsiteY5" fmla="*/ 0 h 6137784"/>
              <a:gd name="connsiteX6" fmla="*/ 4353095 w 4376659"/>
              <a:gd name="connsiteY6" fmla="*/ 4520564 h 6137784"/>
              <a:gd name="connsiteX7" fmla="*/ 3525823 w 4376659"/>
              <a:gd name="connsiteY7" fmla="*/ 5368943 h 6137784"/>
              <a:gd name="connsiteX0" fmla="*/ 3523940 w 4374776"/>
              <a:gd name="connsiteY0" fmla="*/ 5368943 h 6137784"/>
              <a:gd name="connsiteX1" fmla="*/ 1777328 w 4374776"/>
              <a:gd name="connsiteY1" fmla="*/ 6136741 h 6137784"/>
              <a:gd name="connsiteX2" fmla="*/ 40260 w 4374776"/>
              <a:gd name="connsiteY2" fmla="*/ 4636715 h 6137784"/>
              <a:gd name="connsiteX3" fmla="*/ 676792 w 4374776"/>
              <a:gd name="connsiteY3" fmla="*/ 2745210 h 6137784"/>
              <a:gd name="connsiteX4" fmla="*/ 3398594 w 4374776"/>
              <a:gd name="connsiteY4" fmla="*/ 12357 h 6137784"/>
              <a:gd name="connsiteX5" fmla="*/ 4374776 w 4374776"/>
              <a:gd name="connsiteY5" fmla="*/ 0 h 6137784"/>
              <a:gd name="connsiteX6" fmla="*/ 4351212 w 4374776"/>
              <a:gd name="connsiteY6" fmla="*/ 4520564 h 6137784"/>
              <a:gd name="connsiteX7" fmla="*/ 3523940 w 4374776"/>
              <a:gd name="connsiteY7" fmla="*/ 5368943 h 6137784"/>
              <a:gd name="connsiteX0" fmla="*/ 3548071 w 4398907"/>
              <a:gd name="connsiteY0" fmla="*/ 5368943 h 6137784"/>
              <a:gd name="connsiteX1" fmla="*/ 1801459 w 4398907"/>
              <a:gd name="connsiteY1" fmla="*/ 6136741 h 6137784"/>
              <a:gd name="connsiteX2" fmla="*/ 64391 w 4398907"/>
              <a:gd name="connsiteY2" fmla="*/ 4636715 h 6137784"/>
              <a:gd name="connsiteX3" fmla="*/ 700923 w 4398907"/>
              <a:gd name="connsiteY3" fmla="*/ 2745210 h 6137784"/>
              <a:gd name="connsiteX4" fmla="*/ 3422725 w 4398907"/>
              <a:gd name="connsiteY4" fmla="*/ 12357 h 6137784"/>
              <a:gd name="connsiteX5" fmla="*/ 4398907 w 4398907"/>
              <a:gd name="connsiteY5" fmla="*/ 0 h 6137784"/>
              <a:gd name="connsiteX6" fmla="*/ 4375343 w 4398907"/>
              <a:gd name="connsiteY6" fmla="*/ 4520564 h 6137784"/>
              <a:gd name="connsiteX7" fmla="*/ 3548071 w 4398907"/>
              <a:gd name="connsiteY7" fmla="*/ 5368943 h 6137784"/>
              <a:gd name="connsiteX0" fmla="*/ 3522324 w 4373160"/>
              <a:gd name="connsiteY0" fmla="*/ 5368943 h 6137784"/>
              <a:gd name="connsiteX1" fmla="*/ 1775712 w 4373160"/>
              <a:gd name="connsiteY1" fmla="*/ 6136741 h 6137784"/>
              <a:gd name="connsiteX2" fmla="*/ 38644 w 4373160"/>
              <a:gd name="connsiteY2" fmla="*/ 4636715 h 6137784"/>
              <a:gd name="connsiteX3" fmla="*/ 675176 w 4373160"/>
              <a:gd name="connsiteY3" fmla="*/ 2745210 h 6137784"/>
              <a:gd name="connsiteX4" fmla="*/ 3396978 w 4373160"/>
              <a:gd name="connsiteY4" fmla="*/ 12357 h 6137784"/>
              <a:gd name="connsiteX5" fmla="*/ 4373160 w 4373160"/>
              <a:gd name="connsiteY5" fmla="*/ 0 h 6137784"/>
              <a:gd name="connsiteX6" fmla="*/ 4349596 w 4373160"/>
              <a:gd name="connsiteY6" fmla="*/ 4520564 h 6137784"/>
              <a:gd name="connsiteX7" fmla="*/ 3522324 w 4373160"/>
              <a:gd name="connsiteY7" fmla="*/ 5368943 h 6137784"/>
              <a:gd name="connsiteX0" fmla="*/ 3522324 w 4373160"/>
              <a:gd name="connsiteY0" fmla="*/ 5368943 h 6137328"/>
              <a:gd name="connsiteX1" fmla="*/ 1775712 w 4373160"/>
              <a:gd name="connsiteY1" fmla="*/ 6136741 h 6137328"/>
              <a:gd name="connsiteX2" fmla="*/ 38644 w 4373160"/>
              <a:gd name="connsiteY2" fmla="*/ 4636715 h 6137328"/>
              <a:gd name="connsiteX3" fmla="*/ 675176 w 4373160"/>
              <a:gd name="connsiteY3" fmla="*/ 2745210 h 6137328"/>
              <a:gd name="connsiteX4" fmla="*/ 3396978 w 4373160"/>
              <a:gd name="connsiteY4" fmla="*/ 12357 h 6137328"/>
              <a:gd name="connsiteX5" fmla="*/ 4373160 w 4373160"/>
              <a:gd name="connsiteY5" fmla="*/ 0 h 6137328"/>
              <a:gd name="connsiteX6" fmla="*/ 4349596 w 4373160"/>
              <a:gd name="connsiteY6" fmla="*/ 4520564 h 6137328"/>
              <a:gd name="connsiteX7" fmla="*/ 3522324 w 4373160"/>
              <a:gd name="connsiteY7" fmla="*/ 5368943 h 6137328"/>
              <a:gd name="connsiteX0" fmla="*/ 3548071 w 4398907"/>
              <a:gd name="connsiteY0" fmla="*/ 5368943 h 6126662"/>
              <a:gd name="connsiteX1" fmla="*/ 1801459 w 4398907"/>
              <a:gd name="connsiteY1" fmla="*/ 6126108 h 6126662"/>
              <a:gd name="connsiteX2" fmla="*/ 64391 w 4398907"/>
              <a:gd name="connsiteY2" fmla="*/ 4636715 h 6126662"/>
              <a:gd name="connsiteX3" fmla="*/ 700923 w 4398907"/>
              <a:gd name="connsiteY3" fmla="*/ 2745210 h 6126662"/>
              <a:gd name="connsiteX4" fmla="*/ 3422725 w 4398907"/>
              <a:gd name="connsiteY4" fmla="*/ 12357 h 6126662"/>
              <a:gd name="connsiteX5" fmla="*/ 4398907 w 4398907"/>
              <a:gd name="connsiteY5" fmla="*/ 0 h 6126662"/>
              <a:gd name="connsiteX6" fmla="*/ 4375343 w 4398907"/>
              <a:gd name="connsiteY6" fmla="*/ 4520564 h 6126662"/>
              <a:gd name="connsiteX7" fmla="*/ 3548071 w 4398907"/>
              <a:gd name="connsiteY7" fmla="*/ 5368943 h 6126662"/>
              <a:gd name="connsiteX0" fmla="*/ 3557260 w 4408096"/>
              <a:gd name="connsiteY0" fmla="*/ 5368943 h 6159570"/>
              <a:gd name="connsiteX1" fmla="*/ 1810648 w 4408096"/>
              <a:gd name="connsiteY1" fmla="*/ 6126108 h 6159570"/>
              <a:gd name="connsiteX2" fmla="*/ 62947 w 4408096"/>
              <a:gd name="connsiteY2" fmla="*/ 4572920 h 6159570"/>
              <a:gd name="connsiteX3" fmla="*/ 710112 w 4408096"/>
              <a:gd name="connsiteY3" fmla="*/ 2745210 h 6159570"/>
              <a:gd name="connsiteX4" fmla="*/ 3431914 w 4408096"/>
              <a:gd name="connsiteY4" fmla="*/ 12357 h 6159570"/>
              <a:gd name="connsiteX5" fmla="*/ 4408096 w 4408096"/>
              <a:gd name="connsiteY5" fmla="*/ 0 h 6159570"/>
              <a:gd name="connsiteX6" fmla="*/ 4384532 w 4408096"/>
              <a:gd name="connsiteY6" fmla="*/ 4520564 h 6159570"/>
              <a:gd name="connsiteX7" fmla="*/ 3557260 w 4408096"/>
              <a:gd name="connsiteY7" fmla="*/ 5368943 h 6159570"/>
              <a:gd name="connsiteX0" fmla="*/ 3504853 w 4355689"/>
              <a:gd name="connsiteY0" fmla="*/ 5368943 h 6159570"/>
              <a:gd name="connsiteX1" fmla="*/ 1758241 w 4355689"/>
              <a:gd name="connsiteY1" fmla="*/ 6126108 h 6159570"/>
              <a:gd name="connsiteX2" fmla="*/ 10540 w 4355689"/>
              <a:gd name="connsiteY2" fmla="*/ 4572920 h 6159570"/>
              <a:gd name="connsiteX3" fmla="*/ 657705 w 4355689"/>
              <a:gd name="connsiteY3" fmla="*/ 2745210 h 6159570"/>
              <a:gd name="connsiteX4" fmla="*/ 3379507 w 4355689"/>
              <a:gd name="connsiteY4" fmla="*/ 12357 h 6159570"/>
              <a:gd name="connsiteX5" fmla="*/ 4355689 w 4355689"/>
              <a:gd name="connsiteY5" fmla="*/ 0 h 6159570"/>
              <a:gd name="connsiteX6" fmla="*/ 4332125 w 4355689"/>
              <a:gd name="connsiteY6" fmla="*/ 4520564 h 6159570"/>
              <a:gd name="connsiteX7" fmla="*/ 3504853 w 4355689"/>
              <a:gd name="connsiteY7" fmla="*/ 5368943 h 6159570"/>
              <a:gd name="connsiteX0" fmla="*/ 3494432 w 4345268"/>
              <a:gd name="connsiteY0" fmla="*/ 5368943 h 6159570"/>
              <a:gd name="connsiteX1" fmla="*/ 1747820 w 4345268"/>
              <a:gd name="connsiteY1" fmla="*/ 6126108 h 6159570"/>
              <a:gd name="connsiteX2" fmla="*/ 119 w 4345268"/>
              <a:gd name="connsiteY2" fmla="*/ 4572920 h 6159570"/>
              <a:gd name="connsiteX3" fmla="*/ 647284 w 4345268"/>
              <a:gd name="connsiteY3" fmla="*/ 2745210 h 6159570"/>
              <a:gd name="connsiteX4" fmla="*/ 3369086 w 4345268"/>
              <a:gd name="connsiteY4" fmla="*/ 12357 h 6159570"/>
              <a:gd name="connsiteX5" fmla="*/ 4345268 w 4345268"/>
              <a:gd name="connsiteY5" fmla="*/ 0 h 6159570"/>
              <a:gd name="connsiteX6" fmla="*/ 4321704 w 4345268"/>
              <a:gd name="connsiteY6" fmla="*/ 4520564 h 6159570"/>
              <a:gd name="connsiteX7" fmla="*/ 3494432 w 4345268"/>
              <a:gd name="connsiteY7" fmla="*/ 5368943 h 6159570"/>
              <a:gd name="connsiteX0" fmla="*/ 3494432 w 4345268"/>
              <a:gd name="connsiteY0" fmla="*/ 5368943 h 6129968"/>
              <a:gd name="connsiteX1" fmla="*/ 1747820 w 4345268"/>
              <a:gd name="connsiteY1" fmla="*/ 6126108 h 6129968"/>
              <a:gd name="connsiteX2" fmla="*/ 119 w 4345268"/>
              <a:gd name="connsiteY2" fmla="*/ 4572920 h 6129968"/>
              <a:gd name="connsiteX3" fmla="*/ 647284 w 4345268"/>
              <a:gd name="connsiteY3" fmla="*/ 2745210 h 6129968"/>
              <a:gd name="connsiteX4" fmla="*/ 3369086 w 4345268"/>
              <a:gd name="connsiteY4" fmla="*/ 12357 h 6129968"/>
              <a:gd name="connsiteX5" fmla="*/ 4345268 w 4345268"/>
              <a:gd name="connsiteY5" fmla="*/ 0 h 6129968"/>
              <a:gd name="connsiteX6" fmla="*/ 4321704 w 4345268"/>
              <a:gd name="connsiteY6" fmla="*/ 4520564 h 6129968"/>
              <a:gd name="connsiteX7" fmla="*/ 3494432 w 4345268"/>
              <a:gd name="connsiteY7" fmla="*/ 5368943 h 6129968"/>
              <a:gd name="connsiteX0" fmla="*/ 3494432 w 4345268"/>
              <a:gd name="connsiteY0" fmla="*/ 5368943 h 6126737"/>
              <a:gd name="connsiteX1" fmla="*/ 1747820 w 4345268"/>
              <a:gd name="connsiteY1" fmla="*/ 6126108 h 6126737"/>
              <a:gd name="connsiteX2" fmla="*/ 119 w 4345268"/>
              <a:gd name="connsiteY2" fmla="*/ 4572920 h 6126737"/>
              <a:gd name="connsiteX3" fmla="*/ 647284 w 4345268"/>
              <a:gd name="connsiteY3" fmla="*/ 2745210 h 6126737"/>
              <a:gd name="connsiteX4" fmla="*/ 3369086 w 4345268"/>
              <a:gd name="connsiteY4" fmla="*/ 12357 h 6126737"/>
              <a:gd name="connsiteX5" fmla="*/ 4345268 w 4345268"/>
              <a:gd name="connsiteY5" fmla="*/ 0 h 6126737"/>
              <a:gd name="connsiteX6" fmla="*/ 4321704 w 4345268"/>
              <a:gd name="connsiteY6" fmla="*/ 4520564 h 6126737"/>
              <a:gd name="connsiteX7" fmla="*/ 3494432 w 4345268"/>
              <a:gd name="connsiteY7" fmla="*/ 5368943 h 6126737"/>
              <a:gd name="connsiteX0" fmla="*/ 3562341 w 4413177"/>
              <a:gd name="connsiteY0" fmla="*/ 5368943 h 6137256"/>
              <a:gd name="connsiteX1" fmla="*/ 1890157 w 4413177"/>
              <a:gd name="connsiteY1" fmla="*/ 6136741 h 6137256"/>
              <a:gd name="connsiteX2" fmla="*/ 68028 w 4413177"/>
              <a:gd name="connsiteY2" fmla="*/ 4572920 h 6137256"/>
              <a:gd name="connsiteX3" fmla="*/ 715193 w 4413177"/>
              <a:gd name="connsiteY3" fmla="*/ 2745210 h 6137256"/>
              <a:gd name="connsiteX4" fmla="*/ 3436995 w 4413177"/>
              <a:gd name="connsiteY4" fmla="*/ 12357 h 6137256"/>
              <a:gd name="connsiteX5" fmla="*/ 4413177 w 4413177"/>
              <a:gd name="connsiteY5" fmla="*/ 0 h 6137256"/>
              <a:gd name="connsiteX6" fmla="*/ 4389613 w 4413177"/>
              <a:gd name="connsiteY6" fmla="*/ 4520564 h 6137256"/>
              <a:gd name="connsiteX7" fmla="*/ 3562341 w 4413177"/>
              <a:gd name="connsiteY7" fmla="*/ 5368943 h 6137256"/>
              <a:gd name="connsiteX0" fmla="*/ 3164353 w 4015189"/>
              <a:gd name="connsiteY0" fmla="*/ 5368943 h 6180778"/>
              <a:gd name="connsiteX1" fmla="*/ 1492169 w 4015189"/>
              <a:gd name="connsiteY1" fmla="*/ 6136741 h 6180778"/>
              <a:gd name="connsiteX2" fmla="*/ 329258 w 4015189"/>
              <a:gd name="connsiteY2" fmla="*/ 5721236 h 6180778"/>
              <a:gd name="connsiteX3" fmla="*/ 317205 w 4015189"/>
              <a:gd name="connsiteY3" fmla="*/ 2745210 h 6180778"/>
              <a:gd name="connsiteX4" fmla="*/ 3039007 w 4015189"/>
              <a:gd name="connsiteY4" fmla="*/ 12357 h 6180778"/>
              <a:gd name="connsiteX5" fmla="*/ 4015189 w 4015189"/>
              <a:gd name="connsiteY5" fmla="*/ 0 h 6180778"/>
              <a:gd name="connsiteX6" fmla="*/ 3991625 w 4015189"/>
              <a:gd name="connsiteY6" fmla="*/ 4520564 h 6180778"/>
              <a:gd name="connsiteX7" fmla="*/ 3164353 w 4015189"/>
              <a:gd name="connsiteY7" fmla="*/ 5368943 h 6180778"/>
              <a:gd name="connsiteX0" fmla="*/ 3454945 w 4305781"/>
              <a:gd name="connsiteY0" fmla="*/ 5368943 h 6162638"/>
              <a:gd name="connsiteX1" fmla="*/ 1782761 w 4305781"/>
              <a:gd name="connsiteY1" fmla="*/ 6136741 h 6162638"/>
              <a:gd name="connsiteX2" fmla="*/ 619850 w 4305781"/>
              <a:gd name="connsiteY2" fmla="*/ 5721236 h 6162638"/>
              <a:gd name="connsiteX3" fmla="*/ 607797 w 4305781"/>
              <a:gd name="connsiteY3" fmla="*/ 2745210 h 6162638"/>
              <a:gd name="connsiteX4" fmla="*/ 3329599 w 4305781"/>
              <a:gd name="connsiteY4" fmla="*/ 12357 h 6162638"/>
              <a:gd name="connsiteX5" fmla="*/ 4305781 w 4305781"/>
              <a:gd name="connsiteY5" fmla="*/ 0 h 6162638"/>
              <a:gd name="connsiteX6" fmla="*/ 4282217 w 4305781"/>
              <a:gd name="connsiteY6" fmla="*/ 4520564 h 6162638"/>
              <a:gd name="connsiteX7" fmla="*/ 3454945 w 4305781"/>
              <a:gd name="connsiteY7" fmla="*/ 5368943 h 6162638"/>
              <a:gd name="connsiteX0" fmla="*/ 3454945 w 4305781"/>
              <a:gd name="connsiteY0" fmla="*/ 5368943 h 5878985"/>
              <a:gd name="connsiteX1" fmla="*/ 619850 w 4305781"/>
              <a:gd name="connsiteY1" fmla="*/ 5721236 h 5878985"/>
              <a:gd name="connsiteX2" fmla="*/ 607797 w 4305781"/>
              <a:gd name="connsiteY2" fmla="*/ 2745210 h 5878985"/>
              <a:gd name="connsiteX3" fmla="*/ 3329599 w 4305781"/>
              <a:gd name="connsiteY3" fmla="*/ 12357 h 5878985"/>
              <a:gd name="connsiteX4" fmla="*/ 4305781 w 4305781"/>
              <a:gd name="connsiteY4" fmla="*/ 0 h 5878985"/>
              <a:gd name="connsiteX5" fmla="*/ 4282217 w 4305781"/>
              <a:gd name="connsiteY5" fmla="*/ 4520564 h 5878985"/>
              <a:gd name="connsiteX6" fmla="*/ 3454945 w 4305781"/>
              <a:gd name="connsiteY6" fmla="*/ 5368943 h 5878985"/>
              <a:gd name="connsiteX0" fmla="*/ 3436608 w 4287444"/>
              <a:gd name="connsiteY0" fmla="*/ 5368943 h 5870146"/>
              <a:gd name="connsiteX1" fmla="*/ 633411 w 4287444"/>
              <a:gd name="connsiteY1" fmla="*/ 5710604 h 5870146"/>
              <a:gd name="connsiteX2" fmla="*/ 589460 w 4287444"/>
              <a:gd name="connsiteY2" fmla="*/ 2745210 h 5870146"/>
              <a:gd name="connsiteX3" fmla="*/ 3311262 w 4287444"/>
              <a:gd name="connsiteY3" fmla="*/ 12357 h 5870146"/>
              <a:gd name="connsiteX4" fmla="*/ 4287444 w 4287444"/>
              <a:gd name="connsiteY4" fmla="*/ 0 h 5870146"/>
              <a:gd name="connsiteX5" fmla="*/ 4263880 w 4287444"/>
              <a:gd name="connsiteY5" fmla="*/ 4520564 h 5870146"/>
              <a:gd name="connsiteX6" fmla="*/ 3436608 w 4287444"/>
              <a:gd name="connsiteY6" fmla="*/ 5368943 h 5870146"/>
              <a:gd name="connsiteX0" fmla="*/ 3436608 w 4287444"/>
              <a:gd name="connsiteY0" fmla="*/ 5368943 h 5800804"/>
              <a:gd name="connsiteX1" fmla="*/ 633411 w 4287444"/>
              <a:gd name="connsiteY1" fmla="*/ 5710604 h 5800804"/>
              <a:gd name="connsiteX2" fmla="*/ 589460 w 4287444"/>
              <a:gd name="connsiteY2" fmla="*/ 2745210 h 5800804"/>
              <a:gd name="connsiteX3" fmla="*/ 3311262 w 4287444"/>
              <a:gd name="connsiteY3" fmla="*/ 12357 h 5800804"/>
              <a:gd name="connsiteX4" fmla="*/ 4287444 w 4287444"/>
              <a:gd name="connsiteY4" fmla="*/ 0 h 5800804"/>
              <a:gd name="connsiteX5" fmla="*/ 4263880 w 4287444"/>
              <a:gd name="connsiteY5" fmla="*/ 4520564 h 5800804"/>
              <a:gd name="connsiteX6" fmla="*/ 3436608 w 4287444"/>
              <a:gd name="connsiteY6" fmla="*/ 5368943 h 5800804"/>
              <a:gd name="connsiteX0" fmla="*/ 3388001 w 4238837"/>
              <a:gd name="connsiteY0" fmla="*/ 5368943 h 5959936"/>
              <a:gd name="connsiteX1" fmla="*/ 584804 w 4238837"/>
              <a:gd name="connsiteY1" fmla="*/ 5710604 h 5959936"/>
              <a:gd name="connsiteX2" fmla="*/ 540853 w 4238837"/>
              <a:gd name="connsiteY2" fmla="*/ 2745210 h 5959936"/>
              <a:gd name="connsiteX3" fmla="*/ 3262655 w 4238837"/>
              <a:gd name="connsiteY3" fmla="*/ 12357 h 5959936"/>
              <a:gd name="connsiteX4" fmla="*/ 4238837 w 4238837"/>
              <a:gd name="connsiteY4" fmla="*/ 0 h 5959936"/>
              <a:gd name="connsiteX5" fmla="*/ 4215273 w 4238837"/>
              <a:gd name="connsiteY5" fmla="*/ 4520564 h 5959936"/>
              <a:gd name="connsiteX6" fmla="*/ 3388001 w 4238837"/>
              <a:gd name="connsiteY6" fmla="*/ 5368943 h 5959936"/>
              <a:gd name="connsiteX0" fmla="*/ 3388001 w 4238837"/>
              <a:gd name="connsiteY0" fmla="*/ 5368943 h 5970662"/>
              <a:gd name="connsiteX1" fmla="*/ 584804 w 4238837"/>
              <a:gd name="connsiteY1" fmla="*/ 5710604 h 5970662"/>
              <a:gd name="connsiteX2" fmla="*/ 540853 w 4238837"/>
              <a:gd name="connsiteY2" fmla="*/ 2745210 h 5970662"/>
              <a:gd name="connsiteX3" fmla="*/ 3262655 w 4238837"/>
              <a:gd name="connsiteY3" fmla="*/ 12357 h 5970662"/>
              <a:gd name="connsiteX4" fmla="*/ 4238837 w 4238837"/>
              <a:gd name="connsiteY4" fmla="*/ 0 h 5970662"/>
              <a:gd name="connsiteX5" fmla="*/ 4215273 w 4238837"/>
              <a:gd name="connsiteY5" fmla="*/ 4520564 h 5970662"/>
              <a:gd name="connsiteX6" fmla="*/ 3388001 w 4238837"/>
              <a:gd name="connsiteY6" fmla="*/ 5368943 h 5970662"/>
              <a:gd name="connsiteX0" fmla="*/ 3580486 w 4431322"/>
              <a:gd name="connsiteY0" fmla="*/ 5368943 h 6194904"/>
              <a:gd name="connsiteX1" fmla="*/ 777289 w 4431322"/>
              <a:gd name="connsiteY1" fmla="*/ 5710604 h 6194904"/>
              <a:gd name="connsiteX2" fmla="*/ 733338 w 4431322"/>
              <a:gd name="connsiteY2" fmla="*/ 2745210 h 6194904"/>
              <a:gd name="connsiteX3" fmla="*/ 3455140 w 4431322"/>
              <a:gd name="connsiteY3" fmla="*/ 12357 h 6194904"/>
              <a:gd name="connsiteX4" fmla="*/ 4431322 w 4431322"/>
              <a:gd name="connsiteY4" fmla="*/ 0 h 6194904"/>
              <a:gd name="connsiteX5" fmla="*/ 4407758 w 4431322"/>
              <a:gd name="connsiteY5" fmla="*/ 4520564 h 6194904"/>
              <a:gd name="connsiteX6" fmla="*/ 3580486 w 4431322"/>
              <a:gd name="connsiteY6" fmla="*/ 5368943 h 6194904"/>
              <a:gd name="connsiteX0" fmla="*/ 3580486 w 4431322"/>
              <a:gd name="connsiteY0" fmla="*/ 5368943 h 6229057"/>
              <a:gd name="connsiteX1" fmla="*/ 777289 w 4431322"/>
              <a:gd name="connsiteY1" fmla="*/ 5710604 h 6229057"/>
              <a:gd name="connsiteX2" fmla="*/ 733338 w 4431322"/>
              <a:gd name="connsiteY2" fmla="*/ 2745210 h 6229057"/>
              <a:gd name="connsiteX3" fmla="*/ 3455140 w 4431322"/>
              <a:gd name="connsiteY3" fmla="*/ 12357 h 6229057"/>
              <a:gd name="connsiteX4" fmla="*/ 4431322 w 4431322"/>
              <a:gd name="connsiteY4" fmla="*/ 0 h 6229057"/>
              <a:gd name="connsiteX5" fmla="*/ 4407758 w 4431322"/>
              <a:gd name="connsiteY5" fmla="*/ 4520564 h 6229057"/>
              <a:gd name="connsiteX6" fmla="*/ 3580486 w 4431322"/>
              <a:gd name="connsiteY6" fmla="*/ 5368943 h 6229057"/>
              <a:gd name="connsiteX0" fmla="*/ 3580486 w 4431322"/>
              <a:gd name="connsiteY0" fmla="*/ 5368943 h 6213684"/>
              <a:gd name="connsiteX1" fmla="*/ 777289 w 4431322"/>
              <a:gd name="connsiteY1" fmla="*/ 5710604 h 6213684"/>
              <a:gd name="connsiteX2" fmla="*/ 733338 w 4431322"/>
              <a:gd name="connsiteY2" fmla="*/ 2745210 h 6213684"/>
              <a:gd name="connsiteX3" fmla="*/ 3455140 w 4431322"/>
              <a:gd name="connsiteY3" fmla="*/ 12357 h 6213684"/>
              <a:gd name="connsiteX4" fmla="*/ 4431322 w 4431322"/>
              <a:gd name="connsiteY4" fmla="*/ 0 h 6213684"/>
              <a:gd name="connsiteX5" fmla="*/ 4407758 w 4431322"/>
              <a:gd name="connsiteY5" fmla="*/ 4520564 h 6213684"/>
              <a:gd name="connsiteX6" fmla="*/ 3580486 w 4431322"/>
              <a:gd name="connsiteY6" fmla="*/ 5368943 h 6213684"/>
              <a:gd name="connsiteX0" fmla="*/ 3580486 w 4431322"/>
              <a:gd name="connsiteY0" fmla="*/ 5368943 h 6274325"/>
              <a:gd name="connsiteX1" fmla="*/ 777289 w 4431322"/>
              <a:gd name="connsiteY1" fmla="*/ 5710604 h 6274325"/>
              <a:gd name="connsiteX2" fmla="*/ 733338 w 4431322"/>
              <a:gd name="connsiteY2" fmla="*/ 2745210 h 6274325"/>
              <a:gd name="connsiteX3" fmla="*/ 3455140 w 4431322"/>
              <a:gd name="connsiteY3" fmla="*/ 12357 h 6274325"/>
              <a:gd name="connsiteX4" fmla="*/ 4431322 w 4431322"/>
              <a:gd name="connsiteY4" fmla="*/ 0 h 6274325"/>
              <a:gd name="connsiteX5" fmla="*/ 4407758 w 4431322"/>
              <a:gd name="connsiteY5" fmla="*/ 4520564 h 6274325"/>
              <a:gd name="connsiteX6" fmla="*/ 3580486 w 4431322"/>
              <a:gd name="connsiteY6" fmla="*/ 5368943 h 6274325"/>
              <a:gd name="connsiteX0" fmla="*/ 3558087 w 4408923"/>
              <a:gd name="connsiteY0" fmla="*/ 5368943 h 6132839"/>
              <a:gd name="connsiteX1" fmla="*/ 754890 w 4408923"/>
              <a:gd name="connsiteY1" fmla="*/ 5710604 h 6132839"/>
              <a:gd name="connsiteX2" fmla="*/ 710939 w 4408923"/>
              <a:gd name="connsiteY2" fmla="*/ 2745210 h 6132839"/>
              <a:gd name="connsiteX3" fmla="*/ 3432741 w 4408923"/>
              <a:gd name="connsiteY3" fmla="*/ 12357 h 6132839"/>
              <a:gd name="connsiteX4" fmla="*/ 4408923 w 4408923"/>
              <a:gd name="connsiteY4" fmla="*/ 0 h 6132839"/>
              <a:gd name="connsiteX5" fmla="*/ 4385359 w 4408923"/>
              <a:gd name="connsiteY5" fmla="*/ 4520564 h 6132839"/>
              <a:gd name="connsiteX6" fmla="*/ 3558087 w 4408923"/>
              <a:gd name="connsiteY6" fmla="*/ 5368943 h 6132839"/>
              <a:gd name="connsiteX0" fmla="*/ 3531341 w 4382177"/>
              <a:gd name="connsiteY0" fmla="*/ 5368943 h 6184698"/>
              <a:gd name="connsiteX1" fmla="*/ 728144 w 4382177"/>
              <a:gd name="connsiteY1" fmla="*/ 5710604 h 6184698"/>
              <a:gd name="connsiteX2" fmla="*/ 684193 w 4382177"/>
              <a:gd name="connsiteY2" fmla="*/ 2745210 h 6184698"/>
              <a:gd name="connsiteX3" fmla="*/ 3405995 w 4382177"/>
              <a:gd name="connsiteY3" fmla="*/ 12357 h 6184698"/>
              <a:gd name="connsiteX4" fmla="*/ 4382177 w 4382177"/>
              <a:gd name="connsiteY4" fmla="*/ 0 h 6184698"/>
              <a:gd name="connsiteX5" fmla="*/ 4358613 w 4382177"/>
              <a:gd name="connsiteY5" fmla="*/ 4520564 h 6184698"/>
              <a:gd name="connsiteX6" fmla="*/ 3531341 w 4382177"/>
              <a:gd name="connsiteY6" fmla="*/ 5368943 h 6184698"/>
              <a:gd name="connsiteX0" fmla="*/ 3531341 w 4382177"/>
              <a:gd name="connsiteY0" fmla="*/ 5368943 h 6094324"/>
              <a:gd name="connsiteX1" fmla="*/ 728144 w 4382177"/>
              <a:gd name="connsiteY1" fmla="*/ 5710604 h 6094324"/>
              <a:gd name="connsiteX2" fmla="*/ 684193 w 4382177"/>
              <a:gd name="connsiteY2" fmla="*/ 2745210 h 6094324"/>
              <a:gd name="connsiteX3" fmla="*/ 3405995 w 4382177"/>
              <a:gd name="connsiteY3" fmla="*/ 12357 h 6094324"/>
              <a:gd name="connsiteX4" fmla="*/ 4382177 w 4382177"/>
              <a:gd name="connsiteY4" fmla="*/ 0 h 6094324"/>
              <a:gd name="connsiteX5" fmla="*/ 4358613 w 4382177"/>
              <a:gd name="connsiteY5" fmla="*/ 4520564 h 6094324"/>
              <a:gd name="connsiteX6" fmla="*/ 3531341 w 4382177"/>
              <a:gd name="connsiteY6" fmla="*/ 5368943 h 6094324"/>
              <a:gd name="connsiteX0" fmla="*/ 3390011 w 4240847"/>
              <a:gd name="connsiteY0" fmla="*/ 5368943 h 6094324"/>
              <a:gd name="connsiteX1" fmla="*/ 586814 w 4240847"/>
              <a:gd name="connsiteY1" fmla="*/ 5710604 h 6094324"/>
              <a:gd name="connsiteX2" fmla="*/ 542863 w 4240847"/>
              <a:gd name="connsiteY2" fmla="*/ 2745210 h 6094324"/>
              <a:gd name="connsiteX3" fmla="*/ 3264665 w 4240847"/>
              <a:gd name="connsiteY3" fmla="*/ 12357 h 6094324"/>
              <a:gd name="connsiteX4" fmla="*/ 4240847 w 4240847"/>
              <a:gd name="connsiteY4" fmla="*/ 0 h 6094324"/>
              <a:gd name="connsiteX5" fmla="*/ 4217283 w 4240847"/>
              <a:gd name="connsiteY5" fmla="*/ 4520564 h 6094324"/>
              <a:gd name="connsiteX6" fmla="*/ 3390011 w 4240847"/>
              <a:gd name="connsiteY6" fmla="*/ 5368943 h 6094324"/>
              <a:gd name="connsiteX0" fmla="*/ 3435717 w 4286553"/>
              <a:gd name="connsiteY0" fmla="*/ 5368943 h 6027075"/>
              <a:gd name="connsiteX1" fmla="*/ 568725 w 4286553"/>
              <a:gd name="connsiteY1" fmla="*/ 5625544 h 6027075"/>
              <a:gd name="connsiteX2" fmla="*/ 588569 w 4286553"/>
              <a:gd name="connsiteY2" fmla="*/ 2745210 h 6027075"/>
              <a:gd name="connsiteX3" fmla="*/ 3310371 w 4286553"/>
              <a:gd name="connsiteY3" fmla="*/ 12357 h 6027075"/>
              <a:gd name="connsiteX4" fmla="*/ 4286553 w 4286553"/>
              <a:gd name="connsiteY4" fmla="*/ 0 h 6027075"/>
              <a:gd name="connsiteX5" fmla="*/ 4262989 w 4286553"/>
              <a:gd name="connsiteY5" fmla="*/ 4520564 h 6027075"/>
              <a:gd name="connsiteX6" fmla="*/ 3435717 w 4286553"/>
              <a:gd name="connsiteY6" fmla="*/ 5368943 h 6027075"/>
              <a:gd name="connsiteX0" fmla="*/ 3497099 w 4347935"/>
              <a:gd name="connsiteY0" fmla="*/ 5368943 h 6139869"/>
              <a:gd name="connsiteX1" fmla="*/ 630107 w 4347935"/>
              <a:gd name="connsiteY1" fmla="*/ 5625544 h 6139869"/>
              <a:gd name="connsiteX2" fmla="*/ 649951 w 4347935"/>
              <a:gd name="connsiteY2" fmla="*/ 2745210 h 6139869"/>
              <a:gd name="connsiteX3" fmla="*/ 3371753 w 4347935"/>
              <a:gd name="connsiteY3" fmla="*/ 12357 h 6139869"/>
              <a:gd name="connsiteX4" fmla="*/ 4347935 w 4347935"/>
              <a:gd name="connsiteY4" fmla="*/ 0 h 6139869"/>
              <a:gd name="connsiteX5" fmla="*/ 4324371 w 4347935"/>
              <a:gd name="connsiteY5" fmla="*/ 4520564 h 6139869"/>
              <a:gd name="connsiteX6" fmla="*/ 3497099 w 4347935"/>
              <a:gd name="connsiteY6" fmla="*/ 5368943 h 6139869"/>
              <a:gd name="connsiteX0" fmla="*/ 3528199 w 4379035"/>
              <a:gd name="connsiteY0" fmla="*/ 5368943 h 6115285"/>
              <a:gd name="connsiteX1" fmla="*/ 618677 w 4379035"/>
              <a:gd name="connsiteY1" fmla="*/ 5593646 h 6115285"/>
              <a:gd name="connsiteX2" fmla="*/ 681051 w 4379035"/>
              <a:gd name="connsiteY2" fmla="*/ 2745210 h 6115285"/>
              <a:gd name="connsiteX3" fmla="*/ 3402853 w 4379035"/>
              <a:gd name="connsiteY3" fmla="*/ 12357 h 6115285"/>
              <a:gd name="connsiteX4" fmla="*/ 4379035 w 4379035"/>
              <a:gd name="connsiteY4" fmla="*/ 0 h 6115285"/>
              <a:gd name="connsiteX5" fmla="*/ 4355471 w 4379035"/>
              <a:gd name="connsiteY5" fmla="*/ 4520564 h 6115285"/>
              <a:gd name="connsiteX6" fmla="*/ 3528199 w 4379035"/>
              <a:gd name="connsiteY6" fmla="*/ 5368943 h 6115285"/>
              <a:gd name="connsiteX0" fmla="*/ 3443148 w 4293984"/>
              <a:gd name="connsiteY0" fmla="*/ 5368943 h 6152988"/>
              <a:gd name="connsiteX1" fmla="*/ 533626 w 4293984"/>
              <a:gd name="connsiteY1" fmla="*/ 5593646 h 6152988"/>
              <a:gd name="connsiteX2" fmla="*/ 596000 w 4293984"/>
              <a:gd name="connsiteY2" fmla="*/ 2745210 h 6152988"/>
              <a:gd name="connsiteX3" fmla="*/ 3317802 w 4293984"/>
              <a:gd name="connsiteY3" fmla="*/ 12357 h 6152988"/>
              <a:gd name="connsiteX4" fmla="*/ 4293984 w 4293984"/>
              <a:gd name="connsiteY4" fmla="*/ 0 h 6152988"/>
              <a:gd name="connsiteX5" fmla="*/ 4270420 w 4293984"/>
              <a:gd name="connsiteY5" fmla="*/ 4520564 h 6152988"/>
              <a:gd name="connsiteX6" fmla="*/ 3443148 w 4293984"/>
              <a:gd name="connsiteY6" fmla="*/ 5368943 h 6152988"/>
              <a:gd name="connsiteX0" fmla="*/ 3514070 w 4364906"/>
              <a:gd name="connsiteY0" fmla="*/ 5368943 h 6152988"/>
              <a:gd name="connsiteX1" fmla="*/ 604548 w 4364906"/>
              <a:gd name="connsiteY1" fmla="*/ 5593646 h 6152988"/>
              <a:gd name="connsiteX2" fmla="*/ 666922 w 4364906"/>
              <a:gd name="connsiteY2" fmla="*/ 2745210 h 6152988"/>
              <a:gd name="connsiteX3" fmla="*/ 3388724 w 4364906"/>
              <a:gd name="connsiteY3" fmla="*/ 12357 h 6152988"/>
              <a:gd name="connsiteX4" fmla="*/ 4364906 w 4364906"/>
              <a:gd name="connsiteY4" fmla="*/ 0 h 6152988"/>
              <a:gd name="connsiteX5" fmla="*/ 4341342 w 4364906"/>
              <a:gd name="connsiteY5" fmla="*/ 4520564 h 6152988"/>
              <a:gd name="connsiteX6" fmla="*/ 3514070 w 4364906"/>
              <a:gd name="connsiteY6" fmla="*/ 5368943 h 6152988"/>
              <a:gd name="connsiteX0" fmla="*/ 3668238 w 4519074"/>
              <a:gd name="connsiteY0" fmla="*/ 5368943 h 6152988"/>
              <a:gd name="connsiteX1" fmla="*/ 758716 w 4519074"/>
              <a:gd name="connsiteY1" fmla="*/ 5593646 h 6152988"/>
              <a:gd name="connsiteX2" fmla="*/ 821090 w 4519074"/>
              <a:gd name="connsiteY2" fmla="*/ 2745210 h 6152988"/>
              <a:gd name="connsiteX3" fmla="*/ 3542892 w 4519074"/>
              <a:gd name="connsiteY3" fmla="*/ 12357 h 6152988"/>
              <a:gd name="connsiteX4" fmla="*/ 4519074 w 4519074"/>
              <a:gd name="connsiteY4" fmla="*/ 0 h 6152988"/>
              <a:gd name="connsiteX5" fmla="*/ 4495510 w 4519074"/>
              <a:gd name="connsiteY5" fmla="*/ 4520564 h 6152988"/>
              <a:gd name="connsiteX6" fmla="*/ 3668238 w 4519074"/>
              <a:gd name="connsiteY6" fmla="*/ 5368943 h 6152988"/>
              <a:gd name="connsiteX0" fmla="*/ 3668238 w 4519074"/>
              <a:gd name="connsiteY0" fmla="*/ 5368943 h 5771787"/>
              <a:gd name="connsiteX1" fmla="*/ 758716 w 4519074"/>
              <a:gd name="connsiteY1" fmla="*/ 5593646 h 5771787"/>
              <a:gd name="connsiteX2" fmla="*/ 821090 w 4519074"/>
              <a:gd name="connsiteY2" fmla="*/ 2745210 h 5771787"/>
              <a:gd name="connsiteX3" fmla="*/ 3542892 w 4519074"/>
              <a:gd name="connsiteY3" fmla="*/ 12357 h 5771787"/>
              <a:gd name="connsiteX4" fmla="*/ 4519074 w 4519074"/>
              <a:gd name="connsiteY4" fmla="*/ 0 h 5771787"/>
              <a:gd name="connsiteX5" fmla="*/ 4495510 w 4519074"/>
              <a:gd name="connsiteY5" fmla="*/ 4520564 h 5771787"/>
              <a:gd name="connsiteX6" fmla="*/ 3668238 w 4519074"/>
              <a:gd name="connsiteY6" fmla="*/ 5368943 h 5771787"/>
              <a:gd name="connsiteX0" fmla="*/ 3668238 w 4519074"/>
              <a:gd name="connsiteY0" fmla="*/ 5368943 h 5921622"/>
              <a:gd name="connsiteX1" fmla="*/ 758716 w 4519074"/>
              <a:gd name="connsiteY1" fmla="*/ 5593646 h 5921622"/>
              <a:gd name="connsiteX2" fmla="*/ 821090 w 4519074"/>
              <a:gd name="connsiteY2" fmla="*/ 2745210 h 5921622"/>
              <a:gd name="connsiteX3" fmla="*/ 3542892 w 4519074"/>
              <a:gd name="connsiteY3" fmla="*/ 12357 h 5921622"/>
              <a:gd name="connsiteX4" fmla="*/ 4519074 w 4519074"/>
              <a:gd name="connsiteY4" fmla="*/ 0 h 5921622"/>
              <a:gd name="connsiteX5" fmla="*/ 4495510 w 4519074"/>
              <a:gd name="connsiteY5" fmla="*/ 4520564 h 5921622"/>
              <a:gd name="connsiteX6" fmla="*/ 3668238 w 4519074"/>
              <a:gd name="connsiteY6" fmla="*/ 5368943 h 5921622"/>
              <a:gd name="connsiteX0" fmla="*/ 3612662 w 4463498"/>
              <a:gd name="connsiteY0" fmla="*/ 5368943 h 5921622"/>
              <a:gd name="connsiteX1" fmla="*/ 703140 w 4463498"/>
              <a:gd name="connsiteY1" fmla="*/ 5593646 h 5921622"/>
              <a:gd name="connsiteX2" fmla="*/ 765514 w 4463498"/>
              <a:gd name="connsiteY2" fmla="*/ 2745210 h 5921622"/>
              <a:gd name="connsiteX3" fmla="*/ 3487316 w 4463498"/>
              <a:gd name="connsiteY3" fmla="*/ 12357 h 5921622"/>
              <a:gd name="connsiteX4" fmla="*/ 4463498 w 4463498"/>
              <a:gd name="connsiteY4" fmla="*/ 0 h 5921622"/>
              <a:gd name="connsiteX5" fmla="*/ 4439934 w 4463498"/>
              <a:gd name="connsiteY5" fmla="*/ 4520564 h 5921622"/>
              <a:gd name="connsiteX6" fmla="*/ 3612662 w 4463498"/>
              <a:gd name="connsiteY6" fmla="*/ 5368943 h 5921622"/>
              <a:gd name="connsiteX0" fmla="*/ 3612662 w 4463498"/>
              <a:gd name="connsiteY0" fmla="*/ 5368943 h 6295590"/>
              <a:gd name="connsiteX1" fmla="*/ 703140 w 4463498"/>
              <a:gd name="connsiteY1" fmla="*/ 5593646 h 6295590"/>
              <a:gd name="connsiteX2" fmla="*/ 765514 w 4463498"/>
              <a:gd name="connsiteY2" fmla="*/ 2745210 h 6295590"/>
              <a:gd name="connsiteX3" fmla="*/ 3487316 w 4463498"/>
              <a:gd name="connsiteY3" fmla="*/ 12357 h 6295590"/>
              <a:gd name="connsiteX4" fmla="*/ 4463498 w 4463498"/>
              <a:gd name="connsiteY4" fmla="*/ 0 h 6295590"/>
              <a:gd name="connsiteX5" fmla="*/ 4439934 w 4463498"/>
              <a:gd name="connsiteY5" fmla="*/ 4520564 h 6295590"/>
              <a:gd name="connsiteX6" fmla="*/ 3612662 w 4463498"/>
              <a:gd name="connsiteY6" fmla="*/ 5368943 h 6295590"/>
              <a:gd name="connsiteX0" fmla="*/ 3533231 w 4384067"/>
              <a:gd name="connsiteY0" fmla="*/ 5368943 h 6138912"/>
              <a:gd name="connsiteX1" fmla="*/ 623709 w 4384067"/>
              <a:gd name="connsiteY1" fmla="*/ 5593646 h 6138912"/>
              <a:gd name="connsiteX2" fmla="*/ 686083 w 4384067"/>
              <a:gd name="connsiteY2" fmla="*/ 2745210 h 6138912"/>
              <a:gd name="connsiteX3" fmla="*/ 3407885 w 4384067"/>
              <a:gd name="connsiteY3" fmla="*/ 12357 h 6138912"/>
              <a:gd name="connsiteX4" fmla="*/ 4384067 w 4384067"/>
              <a:gd name="connsiteY4" fmla="*/ 0 h 6138912"/>
              <a:gd name="connsiteX5" fmla="*/ 4360503 w 4384067"/>
              <a:gd name="connsiteY5" fmla="*/ 4520564 h 6138912"/>
              <a:gd name="connsiteX6" fmla="*/ 3533231 w 4384067"/>
              <a:gd name="connsiteY6" fmla="*/ 5368943 h 6138912"/>
              <a:gd name="connsiteX0" fmla="*/ 3458039 w 4191917"/>
              <a:gd name="connsiteY0" fmla="*/ 5262618 h 5869964"/>
              <a:gd name="connsiteX1" fmla="*/ 431559 w 4191917"/>
              <a:gd name="connsiteY1" fmla="*/ 5593646 h 5869964"/>
              <a:gd name="connsiteX2" fmla="*/ 493933 w 4191917"/>
              <a:gd name="connsiteY2" fmla="*/ 2745210 h 5869964"/>
              <a:gd name="connsiteX3" fmla="*/ 3215735 w 4191917"/>
              <a:gd name="connsiteY3" fmla="*/ 12357 h 5869964"/>
              <a:gd name="connsiteX4" fmla="*/ 4191917 w 4191917"/>
              <a:gd name="connsiteY4" fmla="*/ 0 h 5869964"/>
              <a:gd name="connsiteX5" fmla="*/ 4168353 w 4191917"/>
              <a:gd name="connsiteY5" fmla="*/ 4520564 h 5869964"/>
              <a:gd name="connsiteX6" fmla="*/ 3458039 w 4191917"/>
              <a:gd name="connsiteY6" fmla="*/ 5262618 h 5869964"/>
              <a:gd name="connsiteX0" fmla="*/ 3660852 w 4394730"/>
              <a:gd name="connsiteY0" fmla="*/ 5262618 h 6123244"/>
              <a:gd name="connsiteX1" fmla="*/ 634372 w 4394730"/>
              <a:gd name="connsiteY1" fmla="*/ 5593646 h 6123244"/>
              <a:gd name="connsiteX2" fmla="*/ 696746 w 4394730"/>
              <a:gd name="connsiteY2" fmla="*/ 2745210 h 6123244"/>
              <a:gd name="connsiteX3" fmla="*/ 3418548 w 4394730"/>
              <a:gd name="connsiteY3" fmla="*/ 12357 h 6123244"/>
              <a:gd name="connsiteX4" fmla="*/ 4394730 w 4394730"/>
              <a:gd name="connsiteY4" fmla="*/ 0 h 6123244"/>
              <a:gd name="connsiteX5" fmla="*/ 4371166 w 4394730"/>
              <a:gd name="connsiteY5" fmla="*/ 4520564 h 6123244"/>
              <a:gd name="connsiteX6" fmla="*/ 3660852 w 4394730"/>
              <a:gd name="connsiteY6" fmla="*/ 5262618 h 6123244"/>
              <a:gd name="connsiteX0" fmla="*/ 3539965 w 4273843"/>
              <a:gd name="connsiteY0" fmla="*/ 5262618 h 6033934"/>
              <a:gd name="connsiteX1" fmla="*/ 566647 w 4273843"/>
              <a:gd name="connsiteY1" fmla="*/ 5636176 h 6033934"/>
              <a:gd name="connsiteX2" fmla="*/ 575859 w 4273843"/>
              <a:gd name="connsiteY2" fmla="*/ 2745210 h 6033934"/>
              <a:gd name="connsiteX3" fmla="*/ 3297661 w 4273843"/>
              <a:gd name="connsiteY3" fmla="*/ 12357 h 6033934"/>
              <a:gd name="connsiteX4" fmla="*/ 4273843 w 4273843"/>
              <a:gd name="connsiteY4" fmla="*/ 0 h 6033934"/>
              <a:gd name="connsiteX5" fmla="*/ 4250279 w 4273843"/>
              <a:gd name="connsiteY5" fmla="*/ 4520564 h 6033934"/>
              <a:gd name="connsiteX6" fmla="*/ 3539965 w 4273843"/>
              <a:gd name="connsiteY6" fmla="*/ 5262618 h 6033934"/>
              <a:gd name="connsiteX0" fmla="*/ 3617738 w 4351616"/>
              <a:gd name="connsiteY0" fmla="*/ 5262618 h 6150796"/>
              <a:gd name="connsiteX1" fmla="*/ 644420 w 4351616"/>
              <a:gd name="connsiteY1" fmla="*/ 5636176 h 6150796"/>
              <a:gd name="connsiteX2" fmla="*/ 653632 w 4351616"/>
              <a:gd name="connsiteY2" fmla="*/ 2745210 h 6150796"/>
              <a:gd name="connsiteX3" fmla="*/ 3375434 w 4351616"/>
              <a:gd name="connsiteY3" fmla="*/ 12357 h 6150796"/>
              <a:gd name="connsiteX4" fmla="*/ 4351616 w 4351616"/>
              <a:gd name="connsiteY4" fmla="*/ 0 h 6150796"/>
              <a:gd name="connsiteX5" fmla="*/ 4328052 w 4351616"/>
              <a:gd name="connsiteY5" fmla="*/ 4520564 h 6150796"/>
              <a:gd name="connsiteX6" fmla="*/ 3617738 w 4351616"/>
              <a:gd name="connsiteY6" fmla="*/ 5262618 h 6150796"/>
              <a:gd name="connsiteX0" fmla="*/ 3695595 w 4429473"/>
              <a:gd name="connsiteY0" fmla="*/ 5262618 h 6150796"/>
              <a:gd name="connsiteX1" fmla="*/ 722277 w 4429473"/>
              <a:gd name="connsiteY1" fmla="*/ 5636176 h 6150796"/>
              <a:gd name="connsiteX2" fmla="*/ 731489 w 4429473"/>
              <a:gd name="connsiteY2" fmla="*/ 2745210 h 6150796"/>
              <a:gd name="connsiteX3" fmla="*/ 3453291 w 4429473"/>
              <a:gd name="connsiteY3" fmla="*/ 12357 h 6150796"/>
              <a:gd name="connsiteX4" fmla="*/ 4429473 w 4429473"/>
              <a:gd name="connsiteY4" fmla="*/ 0 h 6150796"/>
              <a:gd name="connsiteX5" fmla="*/ 4405909 w 4429473"/>
              <a:gd name="connsiteY5" fmla="*/ 4520564 h 6150796"/>
              <a:gd name="connsiteX6" fmla="*/ 3695595 w 4429473"/>
              <a:gd name="connsiteY6" fmla="*/ 5262618 h 6150796"/>
              <a:gd name="connsiteX0" fmla="*/ 3695595 w 4429473"/>
              <a:gd name="connsiteY0" fmla="*/ 5262618 h 6235461"/>
              <a:gd name="connsiteX1" fmla="*/ 722277 w 4429473"/>
              <a:gd name="connsiteY1" fmla="*/ 5636176 h 6235461"/>
              <a:gd name="connsiteX2" fmla="*/ 731489 w 4429473"/>
              <a:gd name="connsiteY2" fmla="*/ 2745210 h 6235461"/>
              <a:gd name="connsiteX3" fmla="*/ 3453291 w 4429473"/>
              <a:gd name="connsiteY3" fmla="*/ 12357 h 6235461"/>
              <a:gd name="connsiteX4" fmla="*/ 4429473 w 4429473"/>
              <a:gd name="connsiteY4" fmla="*/ 0 h 6235461"/>
              <a:gd name="connsiteX5" fmla="*/ 4405909 w 4429473"/>
              <a:gd name="connsiteY5" fmla="*/ 4520564 h 6235461"/>
              <a:gd name="connsiteX6" fmla="*/ 3695595 w 4429473"/>
              <a:gd name="connsiteY6" fmla="*/ 5262618 h 6235461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310991 w 4151195"/>
              <a:gd name="connsiteY0" fmla="*/ 5379576 h 5905680"/>
              <a:gd name="connsiteX1" fmla="*/ 443999 w 4151195"/>
              <a:gd name="connsiteY1" fmla="*/ 5636176 h 5905680"/>
              <a:gd name="connsiteX2" fmla="*/ 453211 w 4151195"/>
              <a:gd name="connsiteY2" fmla="*/ 2745210 h 5905680"/>
              <a:gd name="connsiteX3" fmla="*/ 3175013 w 4151195"/>
              <a:gd name="connsiteY3" fmla="*/ 12357 h 5905680"/>
              <a:gd name="connsiteX4" fmla="*/ 4151195 w 4151195"/>
              <a:gd name="connsiteY4" fmla="*/ 0 h 5905680"/>
              <a:gd name="connsiteX5" fmla="*/ 4127631 w 4151195"/>
              <a:gd name="connsiteY5" fmla="*/ 4520564 h 5905680"/>
              <a:gd name="connsiteX6" fmla="*/ 3310991 w 4151195"/>
              <a:gd name="connsiteY6" fmla="*/ 5379576 h 5905680"/>
              <a:gd name="connsiteX0" fmla="*/ 3516415 w 4356619"/>
              <a:gd name="connsiteY0" fmla="*/ 5379576 h 6141798"/>
              <a:gd name="connsiteX1" fmla="*/ 649423 w 4356619"/>
              <a:gd name="connsiteY1" fmla="*/ 5636176 h 6141798"/>
              <a:gd name="connsiteX2" fmla="*/ 658635 w 4356619"/>
              <a:gd name="connsiteY2" fmla="*/ 2745210 h 6141798"/>
              <a:gd name="connsiteX3" fmla="*/ 3380437 w 4356619"/>
              <a:gd name="connsiteY3" fmla="*/ 12357 h 6141798"/>
              <a:gd name="connsiteX4" fmla="*/ 4356619 w 4356619"/>
              <a:gd name="connsiteY4" fmla="*/ 0 h 6141798"/>
              <a:gd name="connsiteX5" fmla="*/ 4333055 w 4356619"/>
              <a:gd name="connsiteY5" fmla="*/ 4520564 h 6141798"/>
              <a:gd name="connsiteX6" fmla="*/ 3516415 w 4356619"/>
              <a:gd name="connsiteY6" fmla="*/ 5379576 h 6141798"/>
              <a:gd name="connsiteX0" fmla="*/ 3438380 w 4278584"/>
              <a:gd name="connsiteY0" fmla="*/ 5379576 h 5890578"/>
              <a:gd name="connsiteX1" fmla="*/ 571388 w 4278584"/>
              <a:gd name="connsiteY1" fmla="*/ 5636176 h 5890578"/>
              <a:gd name="connsiteX2" fmla="*/ 389214 w 4278584"/>
              <a:gd name="connsiteY2" fmla="*/ 2957861 h 5890578"/>
              <a:gd name="connsiteX3" fmla="*/ 3302402 w 4278584"/>
              <a:gd name="connsiteY3" fmla="*/ 12357 h 5890578"/>
              <a:gd name="connsiteX4" fmla="*/ 4278584 w 4278584"/>
              <a:gd name="connsiteY4" fmla="*/ 0 h 5890578"/>
              <a:gd name="connsiteX5" fmla="*/ 4255020 w 4278584"/>
              <a:gd name="connsiteY5" fmla="*/ 4520564 h 5890578"/>
              <a:gd name="connsiteX6" fmla="*/ 3438380 w 4278584"/>
              <a:gd name="connsiteY6" fmla="*/ 5379576 h 5890578"/>
              <a:gd name="connsiteX0" fmla="*/ 3115878 w 4264426"/>
              <a:gd name="connsiteY0" fmla="*/ 5698552 h 6065738"/>
              <a:gd name="connsiteX1" fmla="*/ 557230 w 4264426"/>
              <a:gd name="connsiteY1" fmla="*/ 5636176 h 6065738"/>
              <a:gd name="connsiteX2" fmla="*/ 375056 w 4264426"/>
              <a:gd name="connsiteY2" fmla="*/ 2957861 h 6065738"/>
              <a:gd name="connsiteX3" fmla="*/ 3288244 w 4264426"/>
              <a:gd name="connsiteY3" fmla="*/ 12357 h 6065738"/>
              <a:gd name="connsiteX4" fmla="*/ 4264426 w 4264426"/>
              <a:gd name="connsiteY4" fmla="*/ 0 h 6065738"/>
              <a:gd name="connsiteX5" fmla="*/ 4240862 w 4264426"/>
              <a:gd name="connsiteY5" fmla="*/ 4520564 h 6065738"/>
              <a:gd name="connsiteX6" fmla="*/ 3115878 w 4264426"/>
              <a:gd name="connsiteY6" fmla="*/ 5698552 h 6065738"/>
              <a:gd name="connsiteX0" fmla="*/ 3026321 w 4260594"/>
              <a:gd name="connsiteY0" fmla="*/ 5508052 h 5953513"/>
              <a:gd name="connsiteX1" fmla="*/ 553398 w 4260594"/>
              <a:gd name="connsiteY1" fmla="*/ 5636176 h 5953513"/>
              <a:gd name="connsiteX2" fmla="*/ 371224 w 4260594"/>
              <a:gd name="connsiteY2" fmla="*/ 2957861 h 5953513"/>
              <a:gd name="connsiteX3" fmla="*/ 3284412 w 4260594"/>
              <a:gd name="connsiteY3" fmla="*/ 12357 h 5953513"/>
              <a:gd name="connsiteX4" fmla="*/ 4260594 w 4260594"/>
              <a:gd name="connsiteY4" fmla="*/ 0 h 5953513"/>
              <a:gd name="connsiteX5" fmla="*/ 4237030 w 4260594"/>
              <a:gd name="connsiteY5" fmla="*/ 4520564 h 5953513"/>
              <a:gd name="connsiteX6" fmla="*/ 3026321 w 4260594"/>
              <a:gd name="connsiteY6" fmla="*/ 5508052 h 5953513"/>
              <a:gd name="connsiteX0" fmla="*/ 3095971 w 4263569"/>
              <a:gd name="connsiteY0" fmla="*/ 5669977 h 6047568"/>
              <a:gd name="connsiteX1" fmla="*/ 556373 w 4263569"/>
              <a:gd name="connsiteY1" fmla="*/ 5636176 h 6047568"/>
              <a:gd name="connsiteX2" fmla="*/ 374199 w 4263569"/>
              <a:gd name="connsiteY2" fmla="*/ 2957861 h 6047568"/>
              <a:gd name="connsiteX3" fmla="*/ 3287387 w 4263569"/>
              <a:gd name="connsiteY3" fmla="*/ 12357 h 6047568"/>
              <a:gd name="connsiteX4" fmla="*/ 4263569 w 4263569"/>
              <a:gd name="connsiteY4" fmla="*/ 0 h 6047568"/>
              <a:gd name="connsiteX5" fmla="*/ 4240005 w 4263569"/>
              <a:gd name="connsiteY5" fmla="*/ 4520564 h 6047568"/>
              <a:gd name="connsiteX6" fmla="*/ 3095971 w 4263569"/>
              <a:gd name="connsiteY6" fmla="*/ 5669977 h 6047568"/>
              <a:gd name="connsiteX0" fmla="*/ 3095971 w 4263569"/>
              <a:gd name="connsiteY0" fmla="*/ 5669977 h 6098702"/>
              <a:gd name="connsiteX1" fmla="*/ 556373 w 4263569"/>
              <a:gd name="connsiteY1" fmla="*/ 5636176 h 6098702"/>
              <a:gd name="connsiteX2" fmla="*/ 374199 w 4263569"/>
              <a:gd name="connsiteY2" fmla="*/ 2957861 h 6098702"/>
              <a:gd name="connsiteX3" fmla="*/ 3287387 w 4263569"/>
              <a:gd name="connsiteY3" fmla="*/ 12357 h 6098702"/>
              <a:gd name="connsiteX4" fmla="*/ 4263569 w 4263569"/>
              <a:gd name="connsiteY4" fmla="*/ 0 h 6098702"/>
              <a:gd name="connsiteX5" fmla="*/ 4240005 w 4263569"/>
              <a:gd name="connsiteY5" fmla="*/ 4520564 h 6098702"/>
              <a:gd name="connsiteX6" fmla="*/ 3095971 w 4263569"/>
              <a:gd name="connsiteY6" fmla="*/ 5669977 h 6098702"/>
              <a:gd name="connsiteX0" fmla="*/ 3178438 w 4346036"/>
              <a:gd name="connsiteY0" fmla="*/ 5669977 h 6156291"/>
              <a:gd name="connsiteX1" fmla="*/ 638840 w 4346036"/>
              <a:gd name="connsiteY1" fmla="*/ 5636176 h 6156291"/>
              <a:gd name="connsiteX2" fmla="*/ 456666 w 4346036"/>
              <a:gd name="connsiteY2" fmla="*/ 2957861 h 6156291"/>
              <a:gd name="connsiteX3" fmla="*/ 3369854 w 4346036"/>
              <a:gd name="connsiteY3" fmla="*/ 12357 h 6156291"/>
              <a:gd name="connsiteX4" fmla="*/ 4346036 w 4346036"/>
              <a:gd name="connsiteY4" fmla="*/ 0 h 6156291"/>
              <a:gd name="connsiteX5" fmla="*/ 4322472 w 4346036"/>
              <a:gd name="connsiteY5" fmla="*/ 4520564 h 6156291"/>
              <a:gd name="connsiteX6" fmla="*/ 3178438 w 4346036"/>
              <a:gd name="connsiteY6" fmla="*/ 5669977 h 6156291"/>
              <a:gd name="connsiteX0" fmla="*/ 3091252 w 4258850"/>
              <a:gd name="connsiteY0" fmla="*/ 5669977 h 5984293"/>
              <a:gd name="connsiteX1" fmla="*/ 523079 w 4258850"/>
              <a:gd name="connsiteY1" fmla="*/ 5655226 h 5984293"/>
              <a:gd name="connsiteX2" fmla="*/ 369480 w 4258850"/>
              <a:gd name="connsiteY2" fmla="*/ 2957861 h 5984293"/>
              <a:gd name="connsiteX3" fmla="*/ 3282668 w 4258850"/>
              <a:gd name="connsiteY3" fmla="*/ 12357 h 5984293"/>
              <a:gd name="connsiteX4" fmla="*/ 4258850 w 4258850"/>
              <a:gd name="connsiteY4" fmla="*/ 0 h 5984293"/>
              <a:gd name="connsiteX5" fmla="*/ 4235286 w 4258850"/>
              <a:gd name="connsiteY5" fmla="*/ 4520564 h 5984293"/>
              <a:gd name="connsiteX6" fmla="*/ 3091252 w 4258850"/>
              <a:gd name="connsiteY6" fmla="*/ 5669977 h 5984293"/>
              <a:gd name="connsiteX0" fmla="*/ 3091252 w 4258850"/>
              <a:gd name="connsiteY0" fmla="*/ 5669977 h 6106709"/>
              <a:gd name="connsiteX1" fmla="*/ 523079 w 4258850"/>
              <a:gd name="connsiteY1" fmla="*/ 5655226 h 6106709"/>
              <a:gd name="connsiteX2" fmla="*/ 369480 w 4258850"/>
              <a:gd name="connsiteY2" fmla="*/ 2957861 h 6106709"/>
              <a:gd name="connsiteX3" fmla="*/ 3282668 w 4258850"/>
              <a:gd name="connsiteY3" fmla="*/ 12357 h 6106709"/>
              <a:gd name="connsiteX4" fmla="*/ 4258850 w 4258850"/>
              <a:gd name="connsiteY4" fmla="*/ 0 h 6106709"/>
              <a:gd name="connsiteX5" fmla="*/ 4235286 w 4258850"/>
              <a:gd name="connsiteY5" fmla="*/ 4520564 h 6106709"/>
              <a:gd name="connsiteX6" fmla="*/ 3091252 w 4258850"/>
              <a:gd name="connsiteY6" fmla="*/ 5669977 h 6106709"/>
              <a:gd name="connsiteX0" fmla="*/ 3166098 w 4333696"/>
              <a:gd name="connsiteY0" fmla="*/ 5669977 h 6106709"/>
              <a:gd name="connsiteX1" fmla="*/ 597925 w 4333696"/>
              <a:gd name="connsiteY1" fmla="*/ 5655226 h 6106709"/>
              <a:gd name="connsiteX2" fmla="*/ 444326 w 4333696"/>
              <a:gd name="connsiteY2" fmla="*/ 2957861 h 6106709"/>
              <a:gd name="connsiteX3" fmla="*/ 3357514 w 4333696"/>
              <a:gd name="connsiteY3" fmla="*/ 12357 h 6106709"/>
              <a:gd name="connsiteX4" fmla="*/ 4333696 w 4333696"/>
              <a:gd name="connsiteY4" fmla="*/ 0 h 6106709"/>
              <a:gd name="connsiteX5" fmla="*/ 4310132 w 4333696"/>
              <a:gd name="connsiteY5" fmla="*/ 4520564 h 6106709"/>
              <a:gd name="connsiteX6" fmla="*/ 3166098 w 4333696"/>
              <a:gd name="connsiteY6" fmla="*/ 5669977 h 6106709"/>
              <a:gd name="connsiteX0" fmla="*/ 3175936 w 4343534"/>
              <a:gd name="connsiteY0" fmla="*/ 5669977 h 6139810"/>
              <a:gd name="connsiteX1" fmla="*/ 607763 w 4343534"/>
              <a:gd name="connsiteY1" fmla="*/ 5655226 h 6139810"/>
              <a:gd name="connsiteX2" fmla="*/ 454164 w 4343534"/>
              <a:gd name="connsiteY2" fmla="*/ 2957861 h 6139810"/>
              <a:gd name="connsiteX3" fmla="*/ 3367352 w 4343534"/>
              <a:gd name="connsiteY3" fmla="*/ 12357 h 6139810"/>
              <a:gd name="connsiteX4" fmla="*/ 4343534 w 4343534"/>
              <a:gd name="connsiteY4" fmla="*/ 0 h 6139810"/>
              <a:gd name="connsiteX5" fmla="*/ 4319970 w 4343534"/>
              <a:gd name="connsiteY5" fmla="*/ 4520564 h 6139810"/>
              <a:gd name="connsiteX6" fmla="*/ 3175936 w 4343534"/>
              <a:gd name="connsiteY6" fmla="*/ 5669977 h 6139810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061589 w 4333300"/>
              <a:gd name="connsiteY4" fmla="*/ 254343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252089 w 4333300"/>
              <a:gd name="connsiteY4" fmla="*/ 130518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47339"/>
              <a:gd name="connsiteY0" fmla="*/ 5669977 h 6136086"/>
              <a:gd name="connsiteX1" fmla="*/ 621093 w 4347339"/>
              <a:gd name="connsiteY1" fmla="*/ 5655226 h 6136086"/>
              <a:gd name="connsiteX2" fmla="*/ 467494 w 4347339"/>
              <a:gd name="connsiteY2" fmla="*/ 2957861 h 6136086"/>
              <a:gd name="connsiteX3" fmla="*/ 3380682 w 4347339"/>
              <a:gd name="connsiteY3" fmla="*/ 12357 h 6136086"/>
              <a:gd name="connsiteX4" fmla="*/ 4347339 w 4347339"/>
              <a:gd name="connsiteY4" fmla="*/ 0 h 6136086"/>
              <a:gd name="connsiteX5" fmla="*/ 4333300 w 4347339"/>
              <a:gd name="connsiteY5" fmla="*/ 4520564 h 6136086"/>
              <a:gd name="connsiteX6" fmla="*/ 3189266 w 4347339"/>
              <a:gd name="connsiteY6" fmla="*/ 5669977 h 6136086"/>
              <a:gd name="connsiteX0" fmla="*/ 3189266 w 4333657"/>
              <a:gd name="connsiteY0" fmla="*/ 5657620 h 6123729"/>
              <a:gd name="connsiteX1" fmla="*/ 621093 w 4333657"/>
              <a:gd name="connsiteY1" fmla="*/ 5642869 h 6123729"/>
              <a:gd name="connsiteX2" fmla="*/ 467494 w 4333657"/>
              <a:gd name="connsiteY2" fmla="*/ 2945504 h 6123729"/>
              <a:gd name="connsiteX3" fmla="*/ 3380682 w 4333657"/>
              <a:gd name="connsiteY3" fmla="*/ 0 h 6123729"/>
              <a:gd name="connsiteX4" fmla="*/ 4299714 w 4333657"/>
              <a:gd name="connsiteY4" fmla="*/ 73368 h 6123729"/>
              <a:gd name="connsiteX5" fmla="*/ 4333300 w 4333657"/>
              <a:gd name="connsiteY5" fmla="*/ 4508207 h 6123729"/>
              <a:gd name="connsiteX6" fmla="*/ 3189266 w 4333657"/>
              <a:gd name="connsiteY6" fmla="*/ 5657620 h 6123729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814" h="6126561">
                <a:moveTo>
                  <a:pt x="3189266" y="5660452"/>
                </a:moveTo>
                <a:cubicBezTo>
                  <a:pt x="2618190" y="6221037"/>
                  <a:pt x="1417622" y="6345370"/>
                  <a:pt x="621093" y="5645701"/>
                </a:cubicBezTo>
                <a:cubicBezTo>
                  <a:pt x="-175436" y="4946032"/>
                  <a:pt x="-182937" y="3669739"/>
                  <a:pt x="467494" y="2948336"/>
                </a:cubicBezTo>
                <a:cubicBezTo>
                  <a:pt x="1117925" y="2226933"/>
                  <a:pt x="2409619" y="984667"/>
                  <a:pt x="3380682" y="2832"/>
                </a:cubicBezTo>
                <a:lnTo>
                  <a:pt x="4337814" y="0"/>
                </a:lnTo>
                <a:cubicBezTo>
                  <a:pt x="4333134" y="1506855"/>
                  <a:pt x="4334309" y="4388638"/>
                  <a:pt x="4333300" y="4511039"/>
                </a:cubicBezTo>
                <a:cubicBezTo>
                  <a:pt x="4074536" y="4792497"/>
                  <a:pt x="3760342" y="5099867"/>
                  <a:pt x="3189266" y="56604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8B4E281-65D4-44ED-9D26-3B138D4B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72" y="1577225"/>
            <a:ext cx="7374483" cy="30114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371F84F-D7DE-4357-AC47-449E1056ED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13672" y="5539355"/>
            <a:ext cx="7374483" cy="105349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F2BEF0-68BD-483E-A652-AC31A8B976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13672" y="265152"/>
            <a:ext cx="7374483" cy="115585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469B41-C59C-4FCE-8744-849B87394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8595511-2323-4056-9388-85DAA1472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1613" y="-2835"/>
            <a:ext cx="4337814" cy="6126561"/>
          </a:xfrm>
          <a:custGeom>
            <a:avLst/>
            <a:gdLst>
              <a:gd name="connsiteX0" fmla="*/ 3793312 w 4444142"/>
              <a:gd name="connsiteY0" fmla="*/ 3793312 h 4444142"/>
              <a:gd name="connsiteX1" fmla="*/ 1111035 w 4444142"/>
              <a:gd name="connsiteY1" fmla="*/ 4146440 h 4444142"/>
              <a:gd name="connsiteX2" fmla="*/ 75715 w 4444142"/>
              <a:gd name="connsiteY2" fmla="*/ 1646956 h 4444142"/>
              <a:gd name="connsiteX3" fmla="*/ 2222071 w 4444142"/>
              <a:gd name="connsiteY3" fmla="*/ -1 h 4444142"/>
              <a:gd name="connsiteX4" fmla="*/ 3793312 w 4444142"/>
              <a:gd name="connsiteY4" fmla="*/ 3793312 h 4444142"/>
              <a:gd name="connsiteX0" fmla="*/ 3793513 w 3793513"/>
              <a:gd name="connsiteY0" fmla="*/ 3794956 h 4445837"/>
              <a:gd name="connsiteX1" fmla="*/ 1111236 w 3793513"/>
              <a:gd name="connsiteY1" fmla="*/ 4148084 h 4445837"/>
              <a:gd name="connsiteX2" fmla="*/ 75916 w 3793513"/>
              <a:gd name="connsiteY2" fmla="*/ 1648600 h 4445837"/>
              <a:gd name="connsiteX3" fmla="*/ 2222272 w 3793513"/>
              <a:gd name="connsiteY3" fmla="*/ 1643 h 4445837"/>
              <a:gd name="connsiteX4" fmla="*/ 2986246 w 3793513"/>
              <a:gd name="connsiteY4" fmla="*/ 1892228 h 4445837"/>
              <a:gd name="connsiteX5" fmla="*/ 3793513 w 3793513"/>
              <a:gd name="connsiteY5" fmla="*/ 3794956 h 4445837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793513 w 3987144"/>
              <a:gd name="connsiteY5" fmla="*/ 5547971 h 6198852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913002 w 3987144"/>
              <a:gd name="connsiteY5" fmla="*/ 2187146 h 6198852"/>
              <a:gd name="connsiteX6" fmla="*/ 3793513 w 3987144"/>
              <a:gd name="connsiteY6" fmla="*/ 5547971 h 6198852"/>
              <a:gd name="connsiteX0" fmla="*/ 3793513 w 4963326"/>
              <a:gd name="connsiteY0" fmla="*/ 5560328 h 6211209"/>
              <a:gd name="connsiteX1" fmla="*/ 1111236 w 4963326"/>
              <a:gd name="connsiteY1" fmla="*/ 5913456 h 6211209"/>
              <a:gd name="connsiteX2" fmla="*/ 75916 w 4963326"/>
              <a:gd name="connsiteY2" fmla="*/ 3413972 h 6211209"/>
              <a:gd name="connsiteX3" fmla="*/ 2222272 w 4963326"/>
              <a:gd name="connsiteY3" fmla="*/ 1767015 h 6211209"/>
              <a:gd name="connsiteX4" fmla="*/ 3987144 w 4963326"/>
              <a:gd name="connsiteY4" fmla="*/ 12357 h 6211209"/>
              <a:gd name="connsiteX5" fmla="*/ 4963326 w 4963326"/>
              <a:gd name="connsiteY5" fmla="*/ 0 h 6211209"/>
              <a:gd name="connsiteX6" fmla="*/ 3793513 w 4963326"/>
              <a:gd name="connsiteY6" fmla="*/ 5560328 h 6211209"/>
              <a:gd name="connsiteX0" fmla="*/ 4958107 w 4958338"/>
              <a:gd name="connsiteY0" fmla="*/ 4518338 h 5938484"/>
              <a:gd name="connsiteX1" fmla="*/ 1106248 w 4958338"/>
              <a:gd name="connsiteY1" fmla="*/ 5913456 h 5938484"/>
              <a:gd name="connsiteX2" fmla="*/ 70928 w 4958338"/>
              <a:gd name="connsiteY2" fmla="*/ 3413972 h 5938484"/>
              <a:gd name="connsiteX3" fmla="*/ 2217284 w 4958338"/>
              <a:gd name="connsiteY3" fmla="*/ 1767015 h 5938484"/>
              <a:gd name="connsiteX4" fmla="*/ 3982156 w 4958338"/>
              <a:gd name="connsiteY4" fmla="*/ 12357 h 5938484"/>
              <a:gd name="connsiteX5" fmla="*/ 4958338 w 4958338"/>
              <a:gd name="connsiteY5" fmla="*/ 0 h 5938484"/>
              <a:gd name="connsiteX6" fmla="*/ 4958107 w 4958338"/>
              <a:gd name="connsiteY6" fmla="*/ 4518338 h 5938484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2206662 w 4947716"/>
              <a:gd name="connsiteY3" fmla="*/ 1767015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1217834 w 4947716"/>
              <a:gd name="connsiteY3" fmla="*/ 2766476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38328 w 4910429"/>
              <a:gd name="connsiteY0" fmla="*/ 5379575 h 6256645"/>
              <a:gd name="connsiteX1" fmla="*/ 2451204 w 4910429"/>
              <a:gd name="connsiteY1" fmla="*/ 6136740 h 6256645"/>
              <a:gd name="connsiteX2" fmla="*/ 23019 w 4910429"/>
              <a:gd name="connsiteY2" fmla="*/ 3413972 h 6256645"/>
              <a:gd name="connsiteX3" fmla="*/ 1180547 w 4910429"/>
              <a:gd name="connsiteY3" fmla="*/ 2766476 h 6256645"/>
              <a:gd name="connsiteX4" fmla="*/ 3934247 w 4910429"/>
              <a:gd name="connsiteY4" fmla="*/ 12357 h 6256645"/>
              <a:gd name="connsiteX5" fmla="*/ 4910429 w 4910429"/>
              <a:gd name="connsiteY5" fmla="*/ 0 h 6256645"/>
              <a:gd name="connsiteX6" fmla="*/ 4038328 w 4910429"/>
              <a:gd name="connsiteY6" fmla="*/ 5379575 h 6256645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675652 w 4405534"/>
              <a:gd name="connsiteY3" fmla="*/ 2766476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1695 w 4403796"/>
              <a:gd name="connsiteY0" fmla="*/ 5379575 h 6186142"/>
              <a:gd name="connsiteX1" fmla="*/ 2061529 w 4403796"/>
              <a:gd name="connsiteY1" fmla="*/ 6136740 h 6186142"/>
              <a:gd name="connsiteX2" fmla="*/ 26749 w 4403796"/>
              <a:gd name="connsiteY2" fmla="*/ 4445330 h 6186142"/>
              <a:gd name="connsiteX3" fmla="*/ 1279970 w 4403796"/>
              <a:gd name="connsiteY3" fmla="*/ 2160420 h 6186142"/>
              <a:gd name="connsiteX4" fmla="*/ 3427614 w 4403796"/>
              <a:gd name="connsiteY4" fmla="*/ 12357 h 6186142"/>
              <a:gd name="connsiteX5" fmla="*/ 4403796 w 4403796"/>
              <a:gd name="connsiteY5" fmla="*/ 0 h 6186142"/>
              <a:gd name="connsiteX6" fmla="*/ 3531695 w 4403796"/>
              <a:gd name="connsiteY6" fmla="*/ 5379575 h 6186142"/>
              <a:gd name="connsiteX0" fmla="*/ 3564794 w 4436895"/>
              <a:gd name="connsiteY0" fmla="*/ 5379575 h 6186142"/>
              <a:gd name="connsiteX1" fmla="*/ 2094628 w 4436895"/>
              <a:gd name="connsiteY1" fmla="*/ 6136740 h 6186142"/>
              <a:gd name="connsiteX2" fmla="*/ 59848 w 4436895"/>
              <a:gd name="connsiteY2" fmla="*/ 4445330 h 6186142"/>
              <a:gd name="connsiteX3" fmla="*/ 611320 w 4436895"/>
              <a:gd name="connsiteY3" fmla="*/ 2883434 h 6186142"/>
              <a:gd name="connsiteX4" fmla="*/ 3460713 w 4436895"/>
              <a:gd name="connsiteY4" fmla="*/ 12357 h 6186142"/>
              <a:gd name="connsiteX5" fmla="*/ 4436895 w 4436895"/>
              <a:gd name="connsiteY5" fmla="*/ 0 h 6186142"/>
              <a:gd name="connsiteX6" fmla="*/ 3564794 w 4436895"/>
              <a:gd name="connsiteY6" fmla="*/ 5379575 h 6186142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586059 w 4436895"/>
              <a:gd name="connsiteY6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796643 w 4436895"/>
              <a:gd name="connsiteY6" fmla="*/ 4063364 h 6184285"/>
              <a:gd name="connsiteX7" fmla="*/ 3586059 w 4436895"/>
              <a:gd name="connsiteY7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4413331 w 4436895"/>
              <a:gd name="connsiteY6" fmla="*/ 4520564 h 6184285"/>
              <a:gd name="connsiteX7" fmla="*/ 3586059 w 4436895"/>
              <a:gd name="connsiteY7" fmla="*/ 5368943 h 6184285"/>
              <a:gd name="connsiteX0" fmla="*/ 3536411 w 4387247"/>
              <a:gd name="connsiteY0" fmla="*/ 5368943 h 6172806"/>
              <a:gd name="connsiteX1" fmla="*/ 2044980 w 4387247"/>
              <a:gd name="connsiteY1" fmla="*/ 6136740 h 6172806"/>
              <a:gd name="connsiteX2" fmla="*/ 84628 w 4387247"/>
              <a:gd name="connsiteY2" fmla="*/ 4626083 h 6172806"/>
              <a:gd name="connsiteX3" fmla="*/ 561672 w 4387247"/>
              <a:gd name="connsiteY3" fmla="*/ 2883434 h 6172806"/>
              <a:gd name="connsiteX4" fmla="*/ 3411065 w 4387247"/>
              <a:gd name="connsiteY4" fmla="*/ 12357 h 6172806"/>
              <a:gd name="connsiteX5" fmla="*/ 4387247 w 4387247"/>
              <a:gd name="connsiteY5" fmla="*/ 0 h 6172806"/>
              <a:gd name="connsiteX6" fmla="*/ 4363683 w 4387247"/>
              <a:gd name="connsiteY6" fmla="*/ 4520564 h 6172806"/>
              <a:gd name="connsiteX7" fmla="*/ 3536411 w 4387247"/>
              <a:gd name="connsiteY7" fmla="*/ 5368943 h 6172806"/>
              <a:gd name="connsiteX0" fmla="*/ 3536411 w 4387247"/>
              <a:gd name="connsiteY0" fmla="*/ 5368943 h 6144147"/>
              <a:gd name="connsiteX1" fmla="*/ 1811063 w 4387247"/>
              <a:gd name="connsiteY1" fmla="*/ 6104843 h 6144147"/>
              <a:gd name="connsiteX2" fmla="*/ 84628 w 4387247"/>
              <a:gd name="connsiteY2" fmla="*/ 4626083 h 6144147"/>
              <a:gd name="connsiteX3" fmla="*/ 561672 w 4387247"/>
              <a:gd name="connsiteY3" fmla="*/ 2883434 h 6144147"/>
              <a:gd name="connsiteX4" fmla="*/ 3411065 w 4387247"/>
              <a:gd name="connsiteY4" fmla="*/ 12357 h 6144147"/>
              <a:gd name="connsiteX5" fmla="*/ 4387247 w 4387247"/>
              <a:gd name="connsiteY5" fmla="*/ 0 h 6144147"/>
              <a:gd name="connsiteX6" fmla="*/ 4363683 w 4387247"/>
              <a:gd name="connsiteY6" fmla="*/ 4520564 h 6144147"/>
              <a:gd name="connsiteX7" fmla="*/ 3536411 w 4387247"/>
              <a:gd name="connsiteY7" fmla="*/ 5368943 h 6144147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13925 w 4364761"/>
              <a:gd name="connsiteY0" fmla="*/ 5368943 h 6110469"/>
              <a:gd name="connsiteX1" fmla="*/ 1788577 w 4364761"/>
              <a:gd name="connsiteY1" fmla="*/ 6104843 h 6110469"/>
              <a:gd name="connsiteX2" fmla="*/ 62142 w 4364761"/>
              <a:gd name="connsiteY2" fmla="*/ 4626083 h 6110469"/>
              <a:gd name="connsiteX3" fmla="*/ 539186 w 4364761"/>
              <a:gd name="connsiteY3" fmla="*/ 2883434 h 6110469"/>
              <a:gd name="connsiteX4" fmla="*/ 3388579 w 4364761"/>
              <a:gd name="connsiteY4" fmla="*/ 12357 h 6110469"/>
              <a:gd name="connsiteX5" fmla="*/ 4364761 w 4364761"/>
              <a:gd name="connsiteY5" fmla="*/ 0 h 6110469"/>
              <a:gd name="connsiteX6" fmla="*/ 4341197 w 4364761"/>
              <a:gd name="connsiteY6" fmla="*/ 4520564 h 6110469"/>
              <a:gd name="connsiteX7" fmla="*/ 3513925 w 4364761"/>
              <a:gd name="connsiteY7" fmla="*/ 5368943 h 6110469"/>
              <a:gd name="connsiteX0" fmla="*/ 3513925 w 4364761"/>
              <a:gd name="connsiteY0" fmla="*/ 5368943 h 5942906"/>
              <a:gd name="connsiteX1" fmla="*/ 1799210 w 4364761"/>
              <a:gd name="connsiteY1" fmla="*/ 5913457 h 5942906"/>
              <a:gd name="connsiteX2" fmla="*/ 62142 w 4364761"/>
              <a:gd name="connsiteY2" fmla="*/ 4626083 h 5942906"/>
              <a:gd name="connsiteX3" fmla="*/ 539186 w 4364761"/>
              <a:gd name="connsiteY3" fmla="*/ 2883434 h 5942906"/>
              <a:gd name="connsiteX4" fmla="*/ 3388579 w 4364761"/>
              <a:gd name="connsiteY4" fmla="*/ 12357 h 5942906"/>
              <a:gd name="connsiteX5" fmla="*/ 4364761 w 4364761"/>
              <a:gd name="connsiteY5" fmla="*/ 0 h 5942906"/>
              <a:gd name="connsiteX6" fmla="*/ 4341197 w 4364761"/>
              <a:gd name="connsiteY6" fmla="*/ 4520564 h 5942906"/>
              <a:gd name="connsiteX7" fmla="*/ 3513925 w 4364761"/>
              <a:gd name="connsiteY7" fmla="*/ 5368943 h 594290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788578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483325 w 4334161"/>
              <a:gd name="connsiteY0" fmla="*/ 5368943 h 6164346"/>
              <a:gd name="connsiteX1" fmla="*/ 1757978 w 4334161"/>
              <a:gd name="connsiteY1" fmla="*/ 6136741 h 6164346"/>
              <a:gd name="connsiteX2" fmla="*/ 84705 w 4334161"/>
              <a:gd name="connsiteY2" fmla="*/ 4764306 h 6164346"/>
              <a:gd name="connsiteX3" fmla="*/ 508586 w 4334161"/>
              <a:gd name="connsiteY3" fmla="*/ 2883434 h 6164346"/>
              <a:gd name="connsiteX4" fmla="*/ 3357979 w 4334161"/>
              <a:gd name="connsiteY4" fmla="*/ 12357 h 6164346"/>
              <a:gd name="connsiteX5" fmla="*/ 4334161 w 4334161"/>
              <a:gd name="connsiteY5" fmla="*/ 0 h 6164346"/>
              <a:gd name="connsiteX6" fmla="*/ 4310597 w 4334161"/>
              <a:gd name="connsiteY6" fmla="*/ 4520564 h 6164346"/>
              <a:gd name="connsiteX7" fmla="*/ 3483325 w 4334161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668690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46610"/>
              <a:gd name="connsiteX1" fmla="*/ 1668690 w 4351199"/>
              <a:gd name="connsiteY1" fmla="*/ 6136741 h 6146610"/>
              <a:gd name="connsiteX2" fmla="*/ 101743 w 4351199"/>
              <a:gd name="connsiteY2" fmla="*/ 4764306 h 6146610"/>
              <a:gd name="connsiteX3" fmla="*/ 525624 w 4351199"/>
              <a:gd name="connsiteY3" fmla="*/ 2883434 h 6146610"/>
              <a:gd name="connsiteX4" fmla="*/ 3375017 w 4351199"/>
              <a:gd name="connsiteY4" fmla="*/ 12357 h 6146610"/>
              <a:gd name="connsiteX5" fmla="*/ 4351199 w 4351199"/>
              <a:gd name="connsiteY5" fmla="*/ 0 h 6146610"/>
              <a:gd name="connsiteX6" fmla="*/ 4327635 w 4351199"/>
              <a:gd name="connsiteY6" fmla="*/ 4520564 h 6146610"/>
              <a:gd name="connsiteX7" fmla="*/ 3500363 w 4351199"/>
              <a:gd name="connsiteY7" fmla="*/ 5368943 h 6146610"/>
              <a:gd name="connsiteX0" fmla="*/ 3479120 w 4329956"/>
              <a:gd name="connsiteY0" fmla="*/ 5368943 h 6146610"/>
              <a:gd name="connsiteX1" fmla="*/ 1647447 w 4329956"/>
              <a:gd name="connsiteY1" fmla="*/ 6136741 h 6146610"/>
              <a:gd name="connsiteX2" fmla="*/ 80500 w 4329956"/>
              <a:gd name="connsiteY2" fmla="*/ 4764306 h 6146610"/>
              <a:gd name="connsiteX3" fmla="*/ 504381 w 4329956"/>
              <a:gd name="connsiteY3" fmla="*/ 2883434 h 6146610"/>
              <a:gd name="connsiteX4" fmla="*/ 3353774 w 4329956"/>
              <a:gd name="connsiteY4" fmla="*/ 12357 h 6146610"/>
              <a:gd name="connsiteX5" fmla="*/ 4329956 w 4329956"/>
              <a:gd name="connsiteY5" fmla="*/ 0 h 6146610"/>
              <a:gd name="connsiteX6" fmla="*/ 4306392 w 4329956"/>
              <a:gd name="connsiteY6" fmla="*/ 4520564 h 6146610"/>
              <a:gd name="connsiteX7" fmla="*/ 3479120 w 4329956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44185 w 4395021"/>
              <a:gd name="connsiteY0" fmla="*/ 5368943 h 6146610"/>
              <a:gd name="connsiteX1" fmla="*/ 1712512 w 4395021"/>
              <a:gd name="connsiteY1" fmla="*/ 6136741 h 6146610"/>
              <a:gd name="connsiteX2" fmla="*/ 145565 w 4395021"/>
              <a:gd name="connsiteY2" fmla="*/ 4764306 h 6146610"/>
              <a:gd name="connsiteX3" fmla="*/ 569446 w 4395021"/>
              <a:gd name="connsiteY3" fmla="*/ 2883434 h 6146610"/>
              <a:gd name="connsiteX4" fmla="*/ 3418839 w 4395021"/>
              <a:gd name="connsiteY4" fmla="*/ 12357 h 6146610"/>
              <a:gd name="connsiteX5" fmla="*/ 4395021 w 4395021"/>
              <a:gd name="connsiteY5" fmla="*/ 0 h 6146610"/>
              <a:gd name="connsiteX6" fmla="*/ 4371457 w 4395021"/>
              <a:gd name="connsiteY6" fmla="*/ 4520564 h 6146610"/>
              <a:gd name="connsiteX7" fmla="*/ 3544185 w 4395021"/>
              <a:gd name="connsiteY7" fmla="*/ 5368943 h 6146610"/>
              <a:gd name="connsiteX0" fmla="*/ 3446091 w 4296927"/>
              <a:gd name="connsiteY0" fmla="*/ 5368943 h 6146610"/>
              <a:gd name="connsiteX1" fmla="*/ 1614418 w 4296927"/>
              <a:gd name="connsiteY1" fmla="*/ 6136741 h 6146610"/>
              <a:gd name="connsiteX2" fmla="*/ 47471 w 4296927"/>
              <a:gd name="connsiteY2" fmla="*/ 4764306 h 6146610"/>
              <a:gd name="connsiteX3" fmla="*/ 471352 w 4296927"/>
              <a:gd name="connsiteY3" fmla="*/ 2883434 h 6146610"/>
              <a:gd name="connsiteX4" fmla="*/ 3320745 w 4296927"/>
              <a:gd name="connsiteY4" fmla="*/ 12357 h 6146610"/>
              <a:gd name="connsiteX5" fmla="*/ 4296927 w 4296927"/>
              <a:gd name="connsiteY5" fmla="*/ 0 h 6146610"/>
              <a:gd name="connsiteX6" fmla="*/ 4273363 w 4296927"/>
              <a:gd name="connsiteY6" fmla="*/ 4520564 h 6146610"/>
              <a:gd name="connsiteX7" fmla="*/ 3446091 w 4296927"/>
              <a:gd name="connsiteY7" fmla="*/ 5368943 h 6146610"/>
              <a:gd name="connsiteX0" fmla="*/ 3494299 w 4345135"/>
              <a:gd name="connsiteY0" fmla="*/ 5368943 h 6164346"/>
              <a:gd name="connsiteX1" fmla="*/ 1662626 w 4345135"/>
              <a:gd name="connsiteY1" fmla="*/ 6136741 h 6164346"/>
              <a:gd name="connsiteX2" fmla="*/ 42517 w 4345135"/>
              <a:gd name="connsiteY2" fmla="*/ 4764306 h 6164346"/>
              <a:gd name="connsiteX3" fmla="*/ 519560 w 4345135"/>
              <a:gd name="connsiteY3" fmla="*/ 2883434 h 6164346"/>
              <a:gd name="connsiteX4" fmla="*/ 3368953 w 4345135"/>
              <a:gd name="connsiteY4" fmla="*/ 12357 h 6164346"/>
              <a:gd name="connsiteX5" fmla="*/ 4345135 w 4345135"/>
              <a:gd name="connsiteY5" fmla="*/ 0 h 6164346"/>
              <a:gd name="connsiteX6" fmla="*/ 4321571 w 4345135"/>
              <a:gd name="connsiteY6" fmla="*/ 4520564 h 6164346"/>
              <a:gd name="connsiteX7" fmla="*/ 3494299 w 4345135"/>
              <a:gd name="connsiteY7" fmla="*/ 5368943 h 6164346"/>
              <a:gd name="connsiteX0" fmla="*/ 3522360 w 4373196"/>
              <a:gd name="connsiteY0" fmla="*/ 5368943 h 6164346"/>
              <a:gd name="connsiteX1" fmla="*/ 1690687 w 4373196"/>
              <a:gd name="connsiteY1" fmla="*/ 6136741 h 6164346"/>
              <a:gd name="connsiteX2" fmla="*/ 70578 w 4373196"/>
              <a:gd name="connsiteY2" fmla="*/ 4764306 h 6164346"/>
              <a:gd name="connsiteX3" fmla="*/ 547621 w 4373196"/>
              <a:gd name="connsiteY3" fmla="*/ 2883434 h 6164346"/>
              <a:gd name="connsiteX4" fmla="*/ 3397014 w 4373196"/>
              <a:gd name="connsiteY4" fmla="*/ 12357 h 6164346"/>
              <a:gd name="connsiteX5" fmla="*/ 4373196 w 4373196"/>
              <a:gd name="connsiteY5" fmla="*/ 0 h 6164346"/>
              <a:gd name="connsiteX6" fmla="*/ 4349632 w 4373196"/>
              <a:gd name="connsiteY6" fmla="*/ 4520564 h 6164346"/>
              <a:gd name="connsiteX7" fmla="*/ 3522360 w 4373196"/>
              <a:gd name="connsiteY7" fmla="*/ 5368943 h 6164346"/>
              <a:gd name="connsiteX0" fmla="*/ 3522360 w 4373196"/>
              <a:gd name="connsiteY0" fmla="*/ 5368943 h 6158803"/>
              <a:gd name="connsiteX1" fmla="*/ 1690687 w 4373196"/>
              <a:gd name="connsiteY1" fmla="*/ 6136741 h 6158803"/>
              <a:gd name="connsiteX2" fmla="*/ 70578 w 4373196"/>
              <a:gd name="connsiteY2" fmla="*/ 4764306 h 6158803"/>
              <a:gd name="connsiteX3" fmla="*/ 547621 w 4373196"/>
              <a:gd name="connsiteY3" fmla="*/ 2883434 h 6158803"/>
              <a:gd name="connsiteX4" fmla="*/ 3397014 w 4373196"/>
              <a:gd name="connsiteY4" fmla="*/ 12357 h 6158803"/>
              <a:gd name="connsiteX5" fmla="*/ 4373196 w 4373196"/>
              <a:gd name="connsiteY5" fmla="*/ 0 h 6158803"/>
              <a:gd name="connsiteX6" fmla="*/ 4349632 w 4373196"/>
              <a:gd name="connsiteY6" fmla="*/ 4520564 h 6158803"/>
              <a:gd name="connsiteX7" fmla="*/ 3522360 w 4373196"/>
              <a:gd name="connsiteY7" fmla="*/ 5368943 h 6158803"/>
              <a:gd name="connsiteX0" fmla="*/ 3509002 w 4359838"/>
              <a:gd name="connsiteY0" fmla="*/ 5368943 h 6158803"/>
              <a:gd name="connsiteX1" fmla="*/ 1762390 w 4359838"/>
              <a:gd name="connsiteY1" fmla="*/ 6136741 h 6158803"/>
              <a:gd name="connsiteX2" fmla="*/ 57220 w 4359838"/>
              <a:gd name="connsiteY2" fmla="*/ 4764306 h 6158803"/>
              <a:gd name="connsiteX3" fmla="*/ 534263 w 4359838"/>
              <a:gd name="connsiteY3" fmla="*/ 2883434 h 6158803"/>
              <a:gd name="connsiteX4" fmla="*/ 3383656 w 4359838"/>
              <a:gd name="connsiteY4" fmla="*/ 12357 h 6158803"/>
              <a:gd name="connsiteX5" fmla="*/ 4359838 w 4359838"/>
              <a:gd name="connsiteY5" fmla="*/ 0 h 6158803"/>
              <a:gd name="connsiteX6" fmla="*/ 4336274 w 4359838"/>
              <a:gd name="connsiteY6" fmla="*/ 4520564 h 6158803"/>
              <a:gd name="connsiteX7" fmla="*/ 3509002 w 4359838"/>
              <a:gd name="connsiteY7" fmla="*/ 5368943 h 6158803"/>
              <a:gd name="connsiteX0" fmla="*/ 3509002 w 4359838"/>
              <a:gd name="connsiteY0" fmla="*/ 5368943 h 6137355"/>
              <a:gd name="connsiteX1" fmla="*/ 1762390 w 4359838"/>
              <a:gd name="connsiteY1" fmla="*/ 6136741 h 6137355"/>
              <a:gd name="connsiteX2" fmla="*/ 57220 w 4359838"/>
              <a:gd name="connsiteY2" fmla="*/ 4764306 h 6137355"/>
              <a:gd name="connsiteX3" fmla="*/ 534263 w 4359838"/>
              <a:gd name="connsiteY3" fmla="*/ 2883434 h 6137355"/>
              <a:gd name="connsiteX4" fmla="*/ 3383656 w 4359838"/>
              <a:gd name="connsiteY4" fmla="*/ 12357 h 6137355"/>
              <a:gd name="connsiteX5" fmla="*/ 4359838 w 4359838"/>
              <a:gd name="connsiteY5" fmla="*/ 0 h 6137355"/>
              <a:gd name="connsiteX6" fmla="*/ 4336274 w 4359838"/>
              <a:gd name="connsiteY6" fmla="*/ 4520564 h 6137355"/>
              <a:gd name="connsiteX7" fmla="*/ 3509002 w 4359838"/>
              <a:gd name="connsiteY7" fmla="*/ 5368943 h 6137355"/>
              <a:gd name="connsiteX0" fmla="*/ 3475101 w 4325937"/>
              <a:gd name="connsiteY0" fmla="*/ 5368943 h 6137386"/>
              <a:gd name="connsiteX1" fmla="*/ 1728489 w 4325937"/>
              <a:gd name="connsiteY1" fmla="*/ 6136741 h 6137386"/>
              <a:gd name="connsiteX2" fmla="*/ 23319 w 4325937"/>
              <a:gd name="connsiteY2" fmla="*/ 4764306 h 6137386"/>
              <a:gd name="connsiteX3" fmla="*/ 500362 w 4325937"/>
              <a:gd name="connsiteY3" fmla="*/ 2883434 h 6137386"/>
              <a:gd name="connsiteX4" fmla="*/ 3349755 w 4325937"/>
              <a:gd name="connsiteY4" fmla="*/ 12357 h 6137386"/>
              <a:gd name="connsiteX5" fmla="*/ 4325937 w 4325937"/>
              <a:gd name="connsiteY5" fmla="*/ 0 h 6137386"/>
              <a:gd name="connsiteX6" fmla="*/ 4302373 w 4325937"/>
              <a:gd name="connsiteY6" fmla="*/ 4520564 h 6137386"/>
              <a:gd name="connsiteX7" fmla="*/ 3475101 w 4325937"/>
              <a:gd name="connsiteY7" fmla="*/ 5368943 h 6137386"/>
              <a:gd name="connsiteX0" fmla="*/ 3505276 w 4356112"/>
              <a:gd name="connsiteY0" fmla="*/ 5368943 h 6165788"/>
              <a:gd name="connsiteX1" fmla="*/ 1758664 w 4356112"/>
              <a:gd name="connsiteY1" fmla="*/ 6136741 h 6165788"/>
              <a:gd name="connsiteX2" fmla="*/ 21596 w 4356112"/>
              <a:gd name="connsiteY2" fmla="*/ 4636715 h 6165788"/>
              <a:gd name="connsiteX3" fmla="*/ 530537 w 4356112"/>
              <a:gd name="connsiteY3" fmla="*/ 2883434 h 6165788"/>
              <a:gd name="connsiteX4" fmla="*/ 3379930 w 4356112"/>
              <a:gd name="connsiteY4" fmla="*/ 12357 h 6165788"/>
              <a:gd name="connsiteX5" fmla="*/ 4356112 w 4356112"/>
              <a:gd name="connsiteY5" fmla="*/ 0 h 6165788"/>
              <a:gd name="connsiteX6" fmla="*/ 4332548 w 4356112"/>
              <a:gd name="connsiteY6" fmla="*/ 4520564 h 6165788"/>
              <a:gd name="connsiteX7" fmla="*/ 3505276 w 4356112"/>
              <a:gd name="connsiteY7" fmla="*/ 5368943 h 6165788"/>
              <a:gd name="connsiteX0" fmla="*/ 3522679 w 4373515"/>
              <a:gd name="connsiteY0" fmla="*/ 5368943 h 6165788"/>
              <a:gd name="connsiteX1" fmla="*/ 1776067 w 4373515"/>
              <a:gd name="connsiteY1" fmla="*/ 6136741 h 6165788"/>
              <a:gd name="connsiteX2" fmla="*/ 38999 w 4373515"/>
              <a:gd name="connsiteY2" fmla="*/ 4636715 h 6165788"/>
              <a:gd name="connsiteX3" fmla="*/ 547940 w 4373515"/>
              <a:gd name="connsiteY3" fmla="*/ 2883434 h 6165788"/>
              <a:gd name="connsiteX4" fmla="*/ 3397333 w 4373515"/>
              <a:gd name="connsiteY4" fmla="*/ 12357 h 6165788"/>
              <a:gd name="connsiteX5" fmla="*/ 4373515 w 4373515"/>
              <a:gd name="connsiteY5" fmla="*/ 0 h 6165788"/>
              <a:gd name="connsiteX6" fmla="*/ 4349951 w 4373515"/>
              <a:gd name="connsiteY6" fmla="*/ 4520564 h 6165788"/>
              <a:gd name="connsiteX7" fmla="*/ 3522679 w 4373515"/>
              <a:gd name="connsiteY7" fmla="*/ 5368943 h 6165788"/>
              <a:gd name="connsiteX0" fmla="*/ 3522679 w 4373515"/>
              <a:gd name="connsiteY0" fmla="*/ 5368943 h 6138085"/>
              <a:gd name="connsiteX1" fmla="*/ 1776067 w 4373515"/>
              <a:gd name="connsiteY1" fmla="*/ 6136741 h 6138085"/>
              <a:gd name="connsiteX2" fmla="*/ 38999 w 4373515"/>
              <a:gd name="connsiteY2" fmla="*/ 4636715 h 6138085"/>
              <a:gd name="connsiteX3" fmla="*/ 547940 w 4373515"/>
              <a:gd name="connsiteY3" fmla="*/ 2883434 h 6138085"/>
              <a:gd name="connsiteX4" fmla="*/ 3397333 w 4373515"/>
              <a:gd name="connsiteY4" fmla="*/ 12357 h 6138085"/>
              <a:gd name="connsiteX5" fmla="*/ 4373515 w 4373515"/>
              <a:gd name="connsiteY5" fmla="*/ 0 h 6138085"/>
              <a:gd name="connsiteX6" fmla="*/ 4349951 w 4373515"/>
              <a:gd name="connsiteY6" fmla="*/ 4520564 h 6138085"/>
              <a:gd name="connsiteX7" fmla="*/ 3522679 w 4373515"/>
              <a:gd name="connsiteY7" fmla="*/ 5368943 h 6138085"/>
              <a:gd name="connsiteX0" fmla="*/ 3522679 w 4373515"/>
              <a:gd name="connsiteY0" fmla="*/ 5368943 h 6137784"/>
              <a:gd name="connsiteX1" fmla="*/ 1776067 w 4373515"/>
              <a:gd name="connsiteY1" fmla="*/ 6136741 h 6137784"/>
              <a:gd name="connsiteX2" fmla="*/ 38999 w 4373515"/>
              <a:gd name="connsiteY2" fmla="*/ 4636715 h 6137784"/>
              <a:gd name="connsiteX3" fmla="*/ 547940 w 4373515"/>
              <a:gd name="connsiteY3" fmla="*/ 2883434 h 6137784"/>
              <a:gd name="connsiteX4" fmla="*/ 3397333 w 4373515"/>
              <a:gd name="connsiteY4" fmla="*/ 12357 h 6137784"/>
              <a:gd name="connsiteX5" fmla="*/ 4373515 w 4373515"/>
              <a:gd name="connsiteY5" fmla="*/ 0 h 6137784"/>
              <a:gd name="connsiteX6" fmla="*/ 4349951 w 4373515"/>
              <a:gd name="connsiteY6" fmla="*/ 4520564 h 6137784"/>
              <a:gd name="connsiteX7" fmla="*/ 3522679 w 4373515"/>
              <a:gd name="connsiteY7" fmla="*/ 5368943 h 6137784"/>
              <a:gd name="connsiteX0" fmla="*/ 3525823 w 4376659"/>
              <a:gd name="connsiteY0" fmla="*/ 5368943 h 6137784"/>
              <a:gd name="connsiteX1" fmla="*/ 1779211 w 4376659"/>
              <a:gd name="connsiteY1" fmla="*/ 6136741 h 6137784"/>
              <a:gd name="connsiteX2" fmla="*/ 42143 w 4376659"/>
              <a:gd name="connsiteY2" fmla="*/ 4636715 h 6137784"/>
              <a:gd name="connsiteX3" fmla="*/ 551084 w 4376659"/>
              <a:gd name="connsiteY3" fmla="*/ 2883434 h 6137784"/>
              <a:gd name="connsiteX4" fmla="*/ 3400477 w 4376659"/>
              <a:gd name="connsiteY4" fmla="*/ 12357 h 6137784"/>
              <a:gd name="connsiteX5" fmla="*/ 4376659 w 4376659"/>
              <a:gd name="connsiteY5" fmla="*/ 0 h 6137784"/>
              <a:gd name="connsiteX6" fmla="*/ 4353095 w 4376659"/>
              <a:gd name="connsiteY6" fmla="*/ 4520564 h 6137784"/>
              <a:gd name="connsiteX7" fmla="*/ 3525823 w 4376659"/>
              <a:gd name="connsiteY7" fmla="*/ 5368943 h 6137784"/>
              <a:gd name="connsiteX0" fmla="*/ 3523940 w 4374776"/>
              <a:gd name="connsiteY0" fmla="*/ 5368943 h 6137784"/>
              <a:gd name="connsiteX1" fmla="*/ 1777328 w 4374776"/>
              <a:gd name="connsiteY1" fmla="*/ 6136741 h 6137784"/>
              <a:gd name="connsiteX2" fmla="*/ 40260 w 4374776"/>
              <a:gd name="connsiteY2" fmla="*/ 4636715 h 6137784"/>
              <a:gd name="connsiteX3" fmla="*/ 676792 w 4374776"/>
              <a:gd name="connsiteY3" fmla="*/ 2745210 h 6137784"/>
              <a:gd name="connsiteX4" fmla="*/ 3398594 w 4374776"/>
              <a:gd name="connsiteY4" fmla="*/ 12357 h 6137784"/>
              <a:gd name="connsiteX5" fmla="*/ 4374776 w 4374776"/>
              <a:gd name="connsiteY5" fmla="*/ 0 h 6137784"/>
              <a:gd name="connsiteX6" fmla="*/ 4351212 w 4374776"/>
              <a:gd name="connsiteY6" fmla="*/ 4520564 h 6137784"/>
              <a:gd name="connsiteX7" fmla="*/ 3523940 w 4374776"/>
              <a:gd name="connsiteY7" fmla="*/ 5368943 h 6137784"/>
              <a:gd name="connsiteX0" fmla="*/ 3548071 w 4398907"/>
              <a:gd name="connsiteY0" fmla="*/ 5368943 h 6137784"/>
              <a:gd name="connsiteX1" fmla="*/ 1801459 w 4398907"/>
              <a:gd name="connsiteY1" fmla="*/ 6136741 h 6137784"/>
              <a:gd name="connsiteX2" fmla="*/ 64391 w 4398907"/>
              <a:gd name="connsiteY2" fmla="*/ 4636715 h 6137784"/>
              <a:gd name="connsiteX3" fmla="*/ 700923 w 4398907"/>
              <a:gd name="connsiteY3" fmla="*/ 2745210 h 6137784"/>
              <a:gd name="connsiteX4" fmla="*/ 3422725 w 4398907"/>
              <a:gd name="connsiteY4" fmla="*/ 12357 h 6137784"/>
              <a:gd name="connsiteX5" fmla="*/ 4398907 w 4398907"/>
              <a:gd name="connsiteY5" fmla="*/ 0 h 6137784"/>
              <a:gd name="connsiteX6" fmla="*/ 4375343 w 4398907"/>
              <a:gd name="connsiteY6" fmla="*/ 4520564 h 6137784"/>
              <a:gd name="connsiteX7" fmla="*/ 3548071 w 4398907"/>
              <a:gd name="connsiteY7" fmla="*/ 5368943 h 6137784"/>
              <a:gd name="connsiteX0" fmla="*/ 3522324 w 4373160"/>
              <a:gd name="connsiteY0" fmla="*/ 5368943 h 6137784"/>
              <a:gd name="connsiteX1" fmla="*/ 1775712 w 4373160"/>
              <a:gd name="connsiteY1" fmla="*/ 6136741 h 6137784"/>
              <a:gd name="connsiteX2" fmla="*/ 38644 w 4373160"/>
              <a:gd name="connsiteY2" fmla="*/ 4636715 h 6137784"/>
              <a:gd name="connsiteX3" fmla="*/ 675176 w 4373160"/>
              <a:gd name="connsiteY3" fmla="*/ 2745210 h 6137784"/>
              <a:gd name="connsiteX4" fmla="*/ 3396978 w 4373160"/>
              <a:gd name="connsiteY4" fmla="*/ 12357 h 6137784"/>
              <a:gd name="connsiteX5" fmla="*/ 4373160 w 4373160"/>
              <a:gd name="connsiteY5" fmla="*/ 0 h 6137784"/>
              <a:gd name="connsiteX6" fmla="*/ 4349596 w 4373160"/>
              <a:gd name="connsiteY6" fmla="*/ 4520564 h 6137784"/>
              <a:gd name="connsiteX7" fmla="*/ 3522324 w 4373160"/>
              <a:gd name="connsiteY7" fmla="*/ 5368943 h 6137784"/>
              <a:gd name="connsiteX0" fmla="*/ 3522324 w 4373160"/>
              <a:gd name="connsiteY0" fmla="*/ 5368943 h 6137328"/>
              <a:gd name="connsiteX1" fmla="*/ 1775712 w 4373160"/>
              <a:gd name="connsiteY1" fmla="*/ 6136741 h 6137328"/>
              <a:gd name="connsiteX2" fmla="*/ 38644 w 4373160"/>
              <a:gd name="connsiteY2" fmla="*/ 4636715 h 6137328"/>
              <a:gd name="connsiteX3" fmla="*/ 675176 w 4373160"/>
              <a:gd name="connsiteY3" fmla="*/ 2745210 h 6137328"/>
              <a:gd name="connsiteX4" fmla="*/ 3396978 w 4373160"/>
              <a:gd name="connsiteY4" fmla="*/ 12357 h 6137328"/>
              <a:gd name="connsiteX5" fmla="*/ 4373160 w 4373160"/>
              <a:gd name="connsiteY5" fmla="*/ 0 h 6137328"/>
              <a:gd name="connsiteX6" fmla="*/ 4349596 w 4373160"/>
              <a:gd name="connsiteY6" fmla="*/ 4520564 h 6137328"/>
              <a:gd name="connsiteX7" fmla="*/ 3522324 w 4373160"/>
              <a:gd name="connsiteY7" fmla="*/ 5368943 h 6137328"/>
              <a:gd name="connsiteX0" fmla="*/ 3548071 w 4398907"/>
              <a:gd name="connsiteY0" fmla="*/ 5368943 h 6126662"/>
              <a:gd name="connsiteX1" fmla="*/ 1801459 w 4398907"/>
              <a:gd name="connsiteY1" fmla="*/ 6126108 h 6126662"/>
              <a:gd name="connsiteX2" fmla="*/ 64391 w 4398907"/>
              <a:gd name="connsiteY2" fmla="*/ 4636715 h 6126662"/>
              <a:gd name="connsiteX3" fmla="*/ 700923 w 4398907"/>
              <a:gd name="connsiteY3" fmla="*/ 2745210 h 6126662"/>
              <a:gd name="connsiteX4" fmla="*/ 3422725 w 4398907"/>
              <a:gd name="connsiteY4" fmla="*/ 12357 h 6126662"/>
              <a:gd name="connsiteX5" fmla="*/ 4398907 w 4398907"/>
              <a:gd name="connsiteY5" fmla="*/ 0 h 6126662"/>
              <a:gd name="connsiteX6" fmla="*/ 4375343 w 4398907"/>
              <a:gd name="connsiteY6" fmla="*/ 4520564 h 6126662"/>
              <a:gd name="connsiteX7" fmla="*/ 3548071 w 4398907"/>
              <a:gd name="connsiteY7" fmla="*/ 5368943 h 6126662"/>
              <a:gd name="connsiteX0" fmla="*/ 3557260 w 4408096"/>
              <a:gd name="connsiteY0" fmla="*/ 5368943 h 6159570"/>
              <a:gd name="connsiteX1" fmla="*/ 1810648 w 4408096"/>
              <a:gd name="connsiteY1" fmla="*/ 6126108 h 6159570"/>
              <a:gd name="connsiteX2" fmla="*/ 62947 w 4408096"/>
              <a:gd name="connsiteY2" fmla="*/ 4572920 h 6159570"/>
              <a:gd name="connsiteX3" fmla="*/ 710112 w 4408096"/>
              <a:gd name="connsiteY3" fmla="*/ 2745210 h 6159570"/>
              <a:gd name="connsiteX4" fmla="*/ 3431914 w 4408096"/>
              <a:gd name="connsiteY4" fmla="*/ 12357 h 6159570"/>
              <a:gd name="connsiteX5" fmla="*/ 4408096 w 4408096"/>
              <a:gd name="connsiteY5" fmla="*/ 0 h 6159570"/>
              <a:gd name="connsiteX6" fmla="*/ 4384532 w 4408096"/>
              <a:gd name="connsiteY6" fmla="*/ 4520564 h 6159570"/>
              <a:gd name="connsiteX7" fmla="*/ 3557260 w 4408096"/>
              <a:gd name="connsiteY7" fmla="*/ 5368943 h 6159570"/>
              <a:gd name="connsiteX0" fmla="*/ 3504853 w 4355689"/>
              <a:gd name="connsiteY0" fmla="*/ 5368943 h 6159570"/>
              <a:gd name="connsiteX1" fmla="*/ 1758241 w 4355689"/>
              <a:gd name="connsiteY1" fmla="*/ 6126108 h 6159570"/>
              <a:gd name="connsiteX2" fmla="*/ 10540 w 4355689"/>
              <a:gd name="connsiteY2" fmla="*/ 4572920 h 6159570"/>
              <a:gd name="connsiteX3" fmla="*/ 657705 w 4355689"/>
              <a:gd name="connsiteY3" fmla="*/ 2745210 h 6159570"/>
              <a:gd name="connsiteX4" fmla="*/ 3379507 w 4355689"/>
              <a:gd name="connsiteY4" fmla="*/ 12357 h 6159570"/>
              <a:gd name="connsiteX5" fmla="*/ 4355689 w 4355689"/>
              <a:gd name="connsiteY5" fmla="*/ 0 h 6159570"/>
              <a:gd name="connsiteX6" fmla="*/ 4332125 w 4355689"/>
              <a:gd name="connsiteY6" fmla="*/ 4520564 h 6159570"/>
              <a:gd name="connsiteX7" fmla="*/ 3504853 w 4355689"/>
              <a:gd name="connsiteY7" fmla="*/ 5368943 h 6159570"/>
              <a:gd name="connsiteX0" fmla="*/ 3494432 w 4345268"/>
              <a:gd name="connsiteY0" fmla="*/ 5368943 h 6159570"/>
              <a:gd name="connsiteX1" fmla="*/ 1747820 w 4345268"/>
              <a:gd name="connsiteY1" fmla="*/ 6126108 h 6159570"/>
              <a:gd name="connsiteX2" fmla="*/ 119 w 4345268"/>
              <a:gd name="connsiteY2" fmla="*/ 4572920 h 6159570"/>
              <a:gd name="connsiteX3" fmla="*/ 647284 w 4345268"/>
              <a:gd name="connsiteY3" fmla="*/ 2745210 h 6159570"/>
              <a:gd name="connsiteX4" fmla="*/ 3369086 w 4345268"/>
              <a:gd name="connsiteY4" fmla="*/ 12357 h 6159570"/>
              <a:gd name="connsiteX5" fmla="*/ 4345268 w 4345268"/>
              <a:gd name="connsiteY5" fmla="*/ 0 h 6159570"/>
              <a:gd name="connsiteX6" fmla="*/ 4321704 w 4345268"/>
              <a:gd name="connsiteY6" fmla="*/ 4520564 h 6159570"/>
              <a:gd name="connsiteX7" fmla="*/ 3494432 w 4345268"/>
              <a:gd name="connsiteY7" fmla="*/ 5368943 h 6159570"/>
              <a:gd name="connsiteX0" fmla="*/ 3494432 w 4345268"/>
              <a:gd name="connsiteY0" fmla="*/ 5368943 h 6129968"/>
              <a:gd name="connsiteX1" fmla="*/ 1747820 w 4345268"/>
              <a:gd name="connsiteY1" fmla="*/ 6126108 h 6129968"/>
              <a:gd name="connsiteX2" fmla="*/ 119 w 4345268"/>
              <a:gd name="connsiteY2" fmla="*/ 4572920 h 6129968"/>
              <a:gd name="connsiteX3" fmla="*/ 647284 w 4345268"/>
              <a:gd name="connsiteY3" fmla="*/ 2745210 h 6129968"/>
              <a:gd name="connsiteX4" fmla="*/ 3369086 w 4345268"/>
              <a:gd name="connsiteY4" fmla="*/ 12357 h 6129968"/>
              <a:gd name="connsiteX5" fmla="*/ 4345268 w 4345268"/>
              <a:gd name="connsiteY5" fmla="*/ 0 h 6129968"/>
              <a:gd name="connsiteX6" fmla="*/ 4321704 w 4345268"/>
              <a:gd name="connsiteY6" fmla="*/ 4520564 h 6129968"/>
              <a:gd name="connsiteX7" fmla="*/ 3494432 w 4345268"/>
              <a:gd name="connsiteY7" fmla="*/ 5368943 h 6129968"/>
              <a:gd name="connsiteX0" fmla="*/ 3494432 w 4345268"/>
              <a:gd name="connsiteY0" fmla="*/ 5368943 h 6126737"/>
              <a:gd name="connsiteX1" fmla="*/ 1747820 w 4345268"/>
              <a:gd name="connsiteY1" fmla="*/ 6126108 h 6126737"/>
              <a:gd name="connsiteX2" fmla="*/ 119 w 4345268"/>
              <a:gd name="connsiteY2" fmla="*/ 4572920 h 6126737"/>
              <a:gd name="connsiteX3" fmla="*/ 647284 w 4345268"/>
              <a:gd name="connsiteY3" fmla="*/ 2745210 h 6126737"/>
              <a:gd name="connsiteX4" fmla="*/ 3369086 w 4345268"/>
              <a:gd name="connsiteY4" fmla="*/ 12357 h 6126737"/>
              <a:gd name="connsiteX5" fmla="*/ 4345268 w 4345268"/>
              <a:gd name="connsiteY5" fmla="*/ 0 h 6126737"/>
              <a:gd name="connsiteX6" fmla="*/ 4321704 w 4345268"/>
              <a:gd name="connsiteY6" fmla="*/ 4520564 h 6126737"/>
              <a:gd name="connsiteX7" fmla="*/ 3494432 w 4345268"/>
              <a:gd name="connsiteY7" fmla="*/ 5368943 h 6126737"/>
              <a:gd name="connsiteX0" fmla="*/ 3562341 w 4413177"/>
              <a:gd name="connsiteY0" fmla="*/ 5368943 h 6137256"/>
              <a:gd name="connsiteX1" fmla="*/ 1890157 w 4413177"/>
              <a:gd name="connsiteY1" fmla="*/ 6136741 h 6137256"/>
              <a:gd name="connsiteX2" fmla="*/ 68028 w 4413177"/>
              <a:gd name="connsiteY2" fmla="*/ 4572920 h 6137256"/>
              <a:gd name="connsiteX3" fmla="*/ 715193 w 4413177"/>
              <a:gd name="connsiteY3" fmla="*/ 2745210 h 6137256"/>
              <a:gd name="connsiteX4" fmla="*/ 3436995 w 4413177"/>
              <a:gd name="connsiteY4" fmla="*/ 12357 h 6137256"/>
              <a:gd name="connsiteX5" fmla="*/ 4413177 w 4413177"/>
              <a:gd name="connsiteY5" fmla="*/ 0 h 6137256"/>
              <a:gd name="connsiteX6" fmla="*/ 4389613 w 4413177"/>
              <a:gd name="connsiteY6" fmla="*/ 4520564 h 6137256"/>
              <a:gd name="connsiteX7" fmla="*/ 3562341 w 4413177"/>
              <a:gd name="connsiteY7" fmla="*/ 5368943 h 6137256"/>
              <a:gd name="connsiteX0" fmla="*/ 3164353 w 4015189"/>
              <a:gd name="connsiteY0" fmla="*/ 5368943 h 6180778"/>
              <a:gd name="connsiteX1" fmla="*/ 1492169 w 4015189"/>
              <a:gd name="connsiteY1" fmla="*/ 6136741 h 6180778"/>
              <a:gd name="connsiteX2" fmla="*/ 329258 w 4015189"/>
              <a:gd name="connsiteY2" fmla="*/ 5721236 h 6180778"/>
              <a:gd name="connsiteX3" fmla="*/ 317205 w 4015189"/>
              <a:gd name="connsiteY3" fmla="*/ 2745210 h 6180778"/>
              <a:gd name="connsiteX4" fmla="*/ 3039007 w 4015189"/>
              <a:gd name="connsiteY4" fmla="*/ 12357 h 6180778"/>
              <a:gd name="connsiteX5" fmla="*/ 4015189 w 4015189"/>
              <a:gd name="connsiteY5" fmla="*/ 0 h 6180778"/>
              <a:gd name="connsiteX6" fmla="*/ 3991625 w 4015189"/>
              <a:gd name="connsiteY6" fmla="*/ 4520564 h 6180778"/>
              <a:gd name="connsiteX7" fmla="*/ 3164353 w 4015189"/>
              <a:gd name="connsiteY7" fmla="*/ 5368943 h 6180778"/>
              <a:gd name="connsiteX0" fmla="*/ 3454945 w 4305781"/>
              <a:gd name="connsiteY0" fmla="*/ 5368943 h 6162638"/>
              <a:gd name="connsiteX1" fmla="*/ 1782761 w 4305781"/>
              <a:gd name="connsiteY1" fmla="*/ 6136741 h 6162638"/>
              <a:gd name="connsiteX2" fmla="*/ 619850 w 4305781"/>
              <a:gd name="connsiteY2" fmla="*/ 5721236 h 6162638"/>
              <a:gd name="connsiteX3" fmla="*/ 607797 w 4305781"/>
              <a:gd name="connsiteY3" fmla="*/ 2745210 h 6162638"/>
              <a:gd name="connsiteX4" fmla="*/ 3329599 w 4305781"/>
              <a:gd name="connsiteY4" fmla="*/ 12357 h 6162638"/>
              <a:gd name="connsiteX5" fmla="*/ 4305781 w 4305781"/>
              <a:gd name="connsiteY5" fmla="*/ 0 h 6162638"/>
              <a:gd name="connsiteX6" fmla="*/ 4282217 w 4305781"/>
              <a:gd name="connsiteY6" fmla="*/ 4520564 h 6162638"/>
              <a:gd name="connsiteX7" fmla="*/ 3454945 w 4305781"/>
              <a:gd name="connsiteY7" fmla="*/ 5368943 h 6162638"/>
              <a:gd name="connsiteX0" fmla="*/ 3454945 w 4305781"/>
              <a:gd name="connsiteY0" fmla="*/ 5368943 h 5878985"/>
              <a:gd name="connsiteX1" fmla="*/ 619850 w 4305781"/>
              <a:gd name="connsiteY1" fmla="*/ 5721236 h 5878985"/>
              <a:gd name="connsiteX2" fmla="*/ 607797 w 4305781"/>
              <a:gd name="connsiteY2" fmla="*/ 2745210 h 5878985"/>
              <a:gd name="connsiteX3" fmla="*/ 3329599 w 4305781"/>
              <a:gd name="connsiteY3" fmla="*/ 12357 h 5878985"/>
              <a:gd name="connsiteX4" fmla="*/ 4305781 w 4305781"/>
              <a:gd name="connsiteY4" fmla="*/ 0 h 5878985"/>
              <a:gd name="connsiteX5" fmla="*/ 4282217 w 4305781"/>
              <a:gd name="connsiteY5" fmla="*/ 4520564 h 5878985"/>
              <a:gd name="connsiteX6" fmla="*/ 3454945 w 4305781"/>
              <a:gd name="connsiteY6" fmla="*/ 5368943 h 5878985"/>
              <a:gd name="connsiteX0" fmla="*/ 3436608 w 4287444"/>
              <a:gd name="connsiteY0" fmla="*/ 5368943 h 5870146"/>
              <a:gd name="connsiteX1" fmla="*/ 633411 w 4287444"/>
              <a:gd name="connsiteY1" fmla="*/ 5710604 h 5870146"/>
              <a:gd name="connsiteX2" fmla="*/ 589460 w 4287444"/>
              <a:gd name="connsiteY2" fmla="*/ 2745210 h 5870146"/>
              <a:gd name="connsiteX3" fmla="*/ 3311262 w 4287444"/>
              <a:gd name="connsiteY3" fmla="*/ 12357 h 5870146"/>
              <a:gd name="connsiteX4" fmla="*/ 4287444 w 4287444"/>
              <a:gd name="connsiteY4" fmla="*/ 0 h 5870146"/>
              <a:gd name="connsiteX5" fmla="*/ 4263880 w 4287444"/>
              <a:gd name="connsiteY5" fmla="*/ 4520564 h 5870146"/>
              <a:gd name="connsiteX6" fmla="*/ 3436608 w 4287444"/>
              <a:gd name="connsiteY6" fmla="*/ 5368943 h 5870146"/>
              <a:gd name="connsiteX0" fmla="*/ 3436608 w 4287444"/>
              <a:gd name="connsiteY0" fmla="*/ 5368943 h 5800804"/>
              <a:gd name="connsiteX1" fmla="*/ 633411 w 4287444"/>
              <a:gd name="connsiteY1" fmla="*/ 5710604 h 5800804"/>
              <a:gd name="connsiteX2" fmla="*/ 589460 w 4287444"/>
              <a:gd name="connsiteY2" fmla="*/ 2745210 h 5800804"/>
              <a:gd name="connsiteX3" fmla="*/ 3311262 w 4287444"/>
              <a:gd name="connsiteY3" fmla="*/ 12357 h 5800804"/>
              <a:gd name="connsiteX4" fmla="*/ 4287444 w 4287444"/>
              <a:gd name="connsiteY4" fmla="*/ 0 h 5800804"/>
              <a:gd name="connsiteX5" fmla="*/ 4263880 w 4287444"/>
              <a:gd name="connsiteY5" fmla="*/ 4520564 h 5800804"/>
              <a:gd name="connsiteX6" fmla="*/ 3436608 w 4287444"/>
              <a:gd name="connsiteY6" fmla="*/ 5368943 h 5800804"/>
              <a:gd name="connsiteX0" fmla="*/ 3388001 w 4238837"/>
              <a:gd name="connsiteY0" fmla="*/ 5368943 h 5959936"/>
              <a:gd name="connsiteX1" fmla="*/ 584804 w 4238837"/>
              <a:gd name="connsiteY1" fmla="*/ 5710604 h 5959936"/>
              <a:gd name="connsiteX2" fmla="*/ 540853 w 4238837"/>
              <a:gd name="connsiteY2" fmla="*/ 2745210 h 5959936"/>
              <a:gd name="connsiteX3" fmla="*/ 3262655 w 4238837"/>
              <a:gd name="connsiteY3" fmla="*/ 12357 h 5959936"/>
              <a:gd name="connsiteX4" fmla="*/ 4238837 w 4238837"/>
              <a:gd name="connsiteY4" fmla="*/ 0 h 5959936"/>
              <a:gd name="connsiteX5" fmla="*/ 4215273 w 4238837"/>
              <a:gd name="connsiteY5" fmla="*/ 4520564 h 5959936"/>
              <a:gd name="connsiteX6" fmla="*/ 3388001 w 4238837"/>
              <a:gd name="connsiteY6" fmla="*/ 5368943 h 5959936"/>
              <a:gd name="connsiteX0" fmla="*/ 3388001 w 4238837"/>
              <a:gd name="connsiteY0" fmla="*/ 5368943 h 5970662"/>
              <a:gd name="connsiteX1" fmla="*/ 584804 w 4238837"/>
              <a:gd name="connsiteY1" fmla="*/ 5710604 h 5970662"/>
              <a:gd name="connsiteX2" fmla="*/ 540853 w 4238837"/>
              <a:gd name="connsiteY2" fmla="*/ 2745210 h 5970662"/>
              <a:gd name="connsiteX3" fmla="*/ 3262655 w 4238837"/>
              <a:gd name="connsiteY3" fmla="*/ 12357 h 5970662"/>
              <a:gd name="connsiteX4" fmla="*/ 4238837 w 4238837"/>
              <a:gd name="connsiteY4" fmla="*/ 0 h 5970662"/>
              <a:gd name="connsiteX5" fmla="*/ 4215273 w 4238837"/>
              <a:gd name="connsiteY5" fmla="*/ 4520564 h 5970662"/>
              <a:gd name="connsiteX6" fmla="*/ 3388001 w 4238837"/>
              <a:gd name="connsiteY6" fmla="*/ 5368943 h 5970662"/>
              <a:gd name="connsiteX0" fmla="*/ 3580486 w 4431322"/>
              <a:gd name="connsiteY0" fmla="*/ 5368943 h 6194904"/>
              <a:gd name="connsiteX1" fmla="*/ 777289 w 4431322"/>
              <a:gd name="connsiteY1" fmla="*/ 5710604 h 6194904"/>
              <a:gd name="connsiteX2" fmla="*/ 733338 w 4431322"/>
              <a:gd name="connsiteY2" fmla="*/ 2745210 h 6194904"/>
              <a:gd name="connsiteX3" fmla="*/ 3455140 w 4431322"/>
              <a:gd name="connsiteY3" fmla="*/ 12357 h 6194904"/>
              <a:gd name="connsiteX4" fmla="*/ 4431322 w 4431322"/>
              <a:gd name="connsiteY4" fmla="*/ 0 h 6194904"/>
              <a:gd name="connsiteX5" fmla="*/ 4407758 w 4431322"/>
              <a:gd name="connsiteY5" fmla="*/ 4520564 h 6194904"/>
              <a:gd name="connsiteX6" fmla="*/ 3580486 w 4431322"/>
              <a:gd name="connsiteY6" fmla="*/ 5368943 h 6194904"/>
              <a:gd name="connsiteX0" fmla="*/ 3580486 w 4431322"/>
              <a:gd name="connsiteY0" fmla="*/ 5368943 h 6229057"/>
              <a:gd name="connsiteX1" fmla="*/ 777289 w 4431322"/>
              <a:gd name="connsiteY1" fmla="*/ 5710604 h 6229057"/>
              <a:gd name="connsiteX2" fmla="*/ 733338 w 4431322"/>
              <a:gd name="connsiteY2" fmla="*/ 2745210 h 6229057"/>
              <a:gd name="connsiteX3" fmla="*/ 3455140 w 4431322"/>
              <a:gd name="connsiteY3" fmla="*/ 12357 h 6229057"/>
              <a:gd name="connsiteX4" fmla="*/ 4431322 w 4431322"/>
              <a:gd name="connsiteY4" fmla="*/ 0 h 6229057"/>
              <a:gd name="connsiteX5" fmla="*/ 4407758 w 4431322"/>
              <a:gd name="connsiteY5" fmla="*/ 4520564 h 6229057"/>
              <a:gd name="connsiteX6" fmla="*/ 3580486 w 4431322"/>
              <a:gd name="connsiteY6" fmla="*/ 5368943 h 6229057"/>
              <a:gd name="connsiteX0" fmla="*/ 3580486 w 4431322"/>
              <a:gd name="connsiteY0" fmla="*/ 5368943 h 6213684"/>
              <a:gd name="connsiteX1" fmla="*/ 777289 w 4431322"/>
              <a:gd name="connsiteY1" fmla="*/ 5710604 h 6213684"/>
              <a:gd name="connsiteX2" fmla="*/ 733338 w 4431322"/>
              <a:gd name="connsiteY2" fmla="*/ 2745210 h 6213684"/>
              <a:gd name="connsiteX3" fmla="*/ 3455140 w 4431322"/>
              <a:gd name="connsiteY3" fmla="*/ 12357 h 6213684"/>
              <a:gd name="connsiteX4" fmla="*/ 4431322 w 4431322"/>
              <a:gd name="connsiteY4" fmla="*/ 0 h 6213684"/>
              <a:gd name="connsiteX5" fmla="*/ 4407758 w 4431322"/>
              <a:gd name="connsiteY5" fmla="*/ 4520564 h 6213684"/>
              <a:gd name="connsiteX6" fmla="*/ 3580486 w 4431322"/>
              <a:gd name="connsiteY6" fmla="*/ 5368943 h 6213684"/>
              <a:gd name="connsiteX0" fmla="*/ 3580486 w 4431322"/>
              <a:gd name="connsiteY0" fmla="*/ 5368943 h 6274325"/>
              <a:gd name="connsiteX1" fmla="*/ 777289 w 4431322"/>
              <a:gd name="connsiteY1" fmla="*/ 5710604 h 6274325"/>
              <a:gd name="connsiteX2" fmla="*/ 733338 w 4431322"/>
              <a:gd name="connsiteY2" fmla="*/ 2745210 h 6274325"/>
              <a:gd name="connsiteX3" fmla="*/ 3455140 w 4431322"/>
              <a:gd name="connsiteY3" fmla="*/ 12357 h 6274325"/>
              <a:gd name="connsiteX4" fmla="*/ 4431322 w 4431322"/>
              <a:gd name="connsiteY4" fmla="*/ 0 h 6274325"/>
              <a:gd name="connsiteX5" fmla="*/ 4407758 w 4431322"/>
              <a:gd name="connsiteY5" fmla="*/ 4520564 h 6274325"/>
              <a:gd name="connsiteX6" fmla="*/ 3580486 w 4431322"/>
              <a:gd name="connsiteY6" fmla="*/ 5368943 h 6274325"/>
              <a:gd name="connsiteX0" fmla="*/ 3558087 w 4408923"/>
              <a:gd name="connsiteY0" fmla="*/ 5368943 h 6132839"/>
              <a:gd name="connsiteX1" fmla="*/ 754890 w 4408923"/>
              <a:gd name="connsiteY1" fmla="*/ 5710604 h 6132839"/>
              <a:gd name="connsiteX2" fmla="*/ 710939 w 4408923"/>
              <a:gd name="connsiteY2" fmla="*/ 2745210 h 6132839"/>
              <a:gd name="connsiteX3" fmla="*/ 3432741 w 4408923"/>
              <a:gd name="connsiteY3" fmla="*/ 12357 h 6132839"/>
              <a:gd name="connsiteX4" fmla="*/ 4408923 w 4408923"/>
              <a:gd name="connsiteY4" fmla="*/ 0 h 6132839"/>
              <a:gd name="connsiteX5" fmla="*/ 4385359 w 4408923"/>
              <a:gd name="connsiteY5" fmla="*/ 4520564 h 6132839"/>
              <a:gd name="connsiteX6" fmla="*/ 3558087 w 4408923"/>
              <a:gd name="connsiteY6" fmla="*/ 5368943 h 6132839"/>
              <a:gd name="connsiteX0" fmla="*/ 3531341 w 4382177"/>
              <a:gd name="connsiteY0" fmla="*/ 5368943 h 6184698"/>
              <a:gd name="connsiteX1" fmla="*/ 728144 w 4382177"/>
              <a:gd name="connsiteY1" fmla="*/ 5710604 h 6184698"/>
              <a:gd name="connsiteX2" fmla="*/ 684193 w 4382177"/>
              <a:gd name="connsiteY2" fmla="*/ 2745210 h 6184698"/>
              <a:gd name="connsiteX3" fmla="*/ 3405995 w 4382177"/>
              <a:gd name="connsiteY3" fmla="*/ 12357 h 6184698"/>
              <a:gd name="connsiteX4" fmla="*/ 4382177 w 4382177"/>
              <a:gd name="connsiteY4" fmla="*/ 0 h 6184698"/>
              <a:gd name="connsiteX5" fmla="*/ 4358613 w 4382177"/>
              <a:gd name="connsiteY5" fmla="*/ 4520564 h 6184698"/>
              <a:gd name="connsiteX6" fmla="*/ 3531341 w 4382177"/>
              <a:gd name="connsiteY6" fmla="*/ 5368943 h 6184698"/>
              <a:gd name="connsiteX0" fmla="*/ 3531341 w 4382177"/>
              <a:gd name="connsiteY0" fmla="*/ 5368943 h 6094324"/>
              <a:gd name="connsiteX1" fmla="*/ 728144 w 4382177"/>
              <a:gd name="connsiteY1" fmla="*/ 5710604 h 6094324"/>
              <a:gd name="connsiteX2" fmla="*/ 684193 w 4382177"/>
              <a:gd name="connsiteY2" fmla="*/ 2745210 h 6094324"/>
              <a:gd name="connsiteX3" fmla="*/ 3405995 w 4382177"/>
              <a:gd name="connsiteY3" fmla="*/ 12357 h 6094324"/>
              <a:gd name="connsiteX4" fmla="*/ 4382177 w 4382177"/>
              <a:gd name="connsiteY4" fmla="*/ 0 h 6094324"/>
              <a:gd name="connsiteX5" fmla="*/ 4358613 w 4382177"/>
              <a:gd name="connsiteY5" fmla="*/ 4520564 h 6094324"/>
              <a:gd name="connsiteX6" fmla="*/ 3531341 w 4382177"/>
              <a:gd name="connsiteY6" fmla="*/ 5368943 h 6094324"/>
              <a:gd name="connsiteX0" fmla="*/ 3390011 w 4240847"/>
              <a:gd name="connsiteY0" fmla="*/ 5368943 h 6094324"/>
              <a:gd name="connsiteX1" fmla="*/ 586814 w 4240847"/>
              <a:gd name="connsiteY1" fmla="*/ 5710604 h 6094324"/>
              <a:gd name="connsiteX2" fmla="*/ 542863 w 4240847"/>
              <a:gd name="connsiteY2" fmla="*/ 2745210 h 6094324"/>
              <a:gd name="connsiteX3" fmla="*/ 3264665 w 4240847"/>
              <a:gd name="connsiteY3" fmla="*/ 12357 h 6094324"/>
              <a:gd name="connsiteX4" fmla="*/ 4240847 w 4240847"/>
              <a:gd name="connsiteY4" fmla="*/ 0 h 6094324"/>
              <a:gd name="connsiteX5" fmla="*/ 4217283 w 4240847"/>
              <a:gd name="connsiteY5" fmla="*/ 4520564 h 6094324"/>
              <a:gd name="connsiteX6" fmla="*/ 3390011 w 4240847"/>
              <a:gd name="connsiteY6" fmla="*/ 5368943 h 6094324"/>
              <a:gd name="connsiteX0" fmla="*/ 3435717 w 4286553"/>
              <a:gd name="connsiteY0" fmla="*/ 5368943 h 6027075"/>
              <a:gd name="connsiteX1" fmla="*/ 568725 w 4286553"/>
              <a:gd name="connsiteY1" fmla="*/ 5625544 h 6027075"/>
              <a:gd name="connsiteX2" fmla="*/ 588569 w 4286553"/>
              <a:gd name="connsiteY2" fmla="*/ 2745210 h 6027075"/>
              <a:gd name="connsiteX3" fmla="*/ 3310371 w 4286553"/>
              <a:gd name="connsiteY3" fmla="*/ 12357 h 6027075"/>
              <a:gd name="connsiteX4" fmla="*/ 4286553 w 4286553"/>
              <a:gd name="connsiteY4" fmla="*/ 0 h 6027075"/>
              <a:gd name="connsiteX5" fmla="*/ 4262989 w 4286553"/>
              <a:gd name="connsiteY5" fmla="*/ 4520564 h 6027075"/>
              <a:gd name="connsiteX6" fmla="*/ 3435717 w 4286553"/>
              <a:gd name="connsiteY6" fmla="*/ 5368943 h 6027075"/>
              <a:gd name="connsiteX0" fmla="*/ 3497099 w 4347935"/>
              <a:gd name="connsiteY0" fmla="*/ 5368943 h 6139869"/>
              <a:gd name="connsiteX1" fmla="*/ 630107 w 4347935"/>
              <a:gd name="connsiteY1" fmla="*/ 5625544 h 6139869"/>
              <a:gd name="connsiteX2" fmla="*/ 649951 w 4347935"/>
              <a:gd name="connsiteY2" fmla="*/ 2745210 h 6139869"/>
              <a:gd name="connsiteX3" fmla="*/ 3371753 w 4347935"/>
              <a:gd name="connsiteY3" fmla="*/ 12357 h 6139869"/>
              <a:gd name="connsiteX4" fmla="*/ 4347935 w 4347935"/>
              <a:gd name="connsiteY4" fmla="*/ 0 h 6139869"/>
              <a:gd name="connsiteX5" fmla="*/ 4324371 w 4347935"/>
              <a:gd name="connsiteY5" fmla="*/ 4520564 h 6139869"/>
              <a:gd name="connsiteX6" fmla="*/ 3497099 w 4347935"/>
              <a:gd name="connsiteY6" fmla="*/ 5368943 h 6139869"/>
              <a:gd name="connsiteX0" fmla="*/ 3528199 w 4379035"/>
              <a:gd name="connsiteY0" fmla="*/ 5368943 h 6115285"/>
              <a:gd name="connsiteX1" fmla="*/ 618677 w 4379035"/>
              <a:gd name="connsiteY1" fmla="*/ 5593646 h 6115285"/>
              <a:gd name="connsiteX2" fmla="*/ 681051 w 4379035"/>
              <a:gd name="connsiteY2" fmla="*/ 2745210 h 6115285"/>
              <a:gd name="connsiteX3" fmla="*/ 3402853 w 4379035"/>
              <a:gd name="connsiteY3" fmla="*/ 12357 h 6115285"/>
              <a:gd name="connsiteX4" fmla="*/ 4379035 w 4379035"/>
              <a:gd name="connsiteY4" fmla="*/ 0 h 6115285"/>
              <a:gd name="connsiteX5" fmla="*/ 4355471 w 4379035"/>
              <a:gd name="connsiteY5" fmla="*/ 4520564 h 6115285"/>
              <a:gd name="connsiteX6" fmla="*/ 3528199 w 4379035"/>
              <a:gd name="connsiteY6" fmla="*/ 5368943 h 6115285"/>
              <a:gd name="connsiteX0" fmla="*/ 3443148 w 4293984"/>
              <a:gd name="connsiteY0" fmla="*/ 5368943 h 6152988"/>
              <a:gd name="connsiteX1" fmla="*/ 533626 w 4293984"/>
              <a:gd name="connsiteY1" fmla="*/ 5593646 h 6152988"/>
              <a:gd name="connsiteX2" fmla="*/ 596000 w 4293984"/>
              <a:gd name="connsiteY2" fmla="*/ 2745210 h 6152988"/>
              <a:gd name="connsiteX3" fmla="*/ 3317802 w 4293984"/>
              <a:gd name="connsiteY3" fmla="*/ 12357 h 6152988"/>
              <a:gd name="connsiteX4" fmla="*/ 4293984 w 4293984"/>
              <a:gd name="connsiteY4" fmla="*/ 0 h 6152988"/>
              <a:gd name="connsiteX5" fmla="*/ 4270420 w 4293984"/>
              <a:gd name="connsiteY5" fmla="*/ 4520564 h 6152988"/>
              <a:gd name="connsiteX6" fmla="*/ 3443148 w 4293984"/>
              <a:gd name="connsiteY6" fmla="*/ 5368943 h 6152988"/>
              <a:gd name="connsiteX0" fmla="*/ 3514070 w 4364906"/>
              <a:gd name="connsiteY0" fmla="*/ 5368943 h 6152988"/>
              <a:gd name="connsiteX1" fmla="*/ 604548 w 4364906"/>
              <a:gd name="connsiteY1" fmla="*/ 5593646 h 6152988"/>
              <a:gd name="connsiteX2" fmla="*/ 666922 w 4364906"/>
              <a:gd name="connsiteY2" fmla="*/ 2745210 h 6152988"/>
              <a:gd name="connsiteX3" fmla="*/ 3388724 w 4364906"/>
              <a:gd name="connsiteY3" fmla="*/ 12357 h 6152988"/>
              <a:gd name="connsiteX4" fmla="*/ 4364906 w 4364906"/>
              <a:gd name="connsiteY4" fmla="*/ 0 h 6152988"/>
              <a:gd name="connsiteX5" fmla="*/ 4341342 w 4364906"/>
              <a:gd name="connsiteY5" fmla="*/ 4520564 h 6152988"/>
              <a:gd name="connsiteX6" fmla="*/ 3514070 w 4364906"/>
              <a:gd name="connsiteY6" fmla="*/ 5368943 h 6152988"/>
              <a:gd name="connsiteX0" fmla="*/ 3668238 w 4519074"/>
              <a:gd name="connsiteY0" fmla="*/ 5368943 h 6152988"/>
              <a:gd name="connsiteX1" fmla="*/ 758716 w 4519074"/>
              <a:gd name="connsiteY1" fmla="*/ 5593646 h 6152988"/>
              <a:gd name="connsiteX2" fmla="*/ 821090 w 4519074"/>
              <a:gd name="connsiteY2" fmla="*/ 2745210 h 6152988"/>
              <a:gd name="connsiteX3" fmla="*/ 3542892 w 4519074"/>
              <a:gd name="connsiteY3" fmla="*/ 12357 h 6152988"/>
              <a:gd name="connsiteX4" fmla="*/ 4519074 w 4519074"/>
              <a:gd name="connsiteY4" fmla="*/ 0 h 6152988"/>
              <a:gd name="connsiteX5" fmla="*/ 4495510 w 4519074"/>
              <a:gd name="connsiteY5" fmla="*/ 4520564 h 6152988"/>
              <a:gd name="connsiteX6" fmla="*/ 3668238 w 4519074"/>
              <a:gd name="connsiteY6" fmla="*/ 5368943 h 6152988"/>
              <a:gd name="connsiteX0" fmla="*/ 3668238 w 4519074"/>
              <a:gd name="connsiteY0" fmla="*/ 5368943 h 5771787"/>
              <a:gd name="connsiteX1" fmla="*/ 758716 w 4519074"/>
              <a:gd name="connsiteY1" fmla="*/ 5593646 h 5771787"/>
              <a:gd name="connsiteX2" fmla="*/ 821090 w 4519074"/>
              <a:gd name="connsiteY2" fmla="*/ 2745210 h 5771787"/>
              <a:gd name="connsiteX3" fmla="*/ 3542892 w 4519074"/>
              <a:gd name="connsiteY3" fmla="*/ 12357 h 5771787"/>
              <a:gd name="connsiteX4" fmla="*/ 4519074 w 4519074"/>
              <a:gd name="connsiteY4" fmla="*/ 0 h 5771787"/>
              <a:gd name="connsiteX5" fmla="*/ 4495510 w 4519074"/>
              <a:gd name="connsiteY5" fmla="*/ 4520564 h 5771787"/>
              <a:gd name="connsiteX6" fmla="*/ 3668238 w 4519074"/>
              <a:gd name="connsiteY6" fmla="*/ 5368943 h 5771787"/>
              <a:gd name="connsiteX0" fmla="*/ 3668238 w 4519074"/>
              <a:gd name="connsiteY0" fmla="*/ 5368943 h 5921622"/>
              <a:gd name="connsiteX1" fmla="*/ 758716 w 4519074"/>
              <a:gd name="connsiteY1" fmla="*/ 5593646 h 5921622"/>
              <a:gd name="connsiteX2" fmla="*/ 821090 w 4519074"/>
              <a:gd name="connsiteY2" fmla="*/ 2745210 h 5921622"/>
              <a:gd name="connsiteX3" fmla="*/ 3542892 w 4519074"/>
              <a:gd name="connsiteY3" fmla="*/ 12357 h 5921622"/>
              <a:gd name="connsiteX4" fmla="*/ 4519074 w 4519074"/>
              <a:gd name="connsiteY4" fmla="*/ 0 h 5921622"/>
              <a:gd name="connsiteX5" fmla="*/ 4495510 w 4519074"/>
              <a:gd name="connsiteY5" fmla="*/ 4520564 h 5921622"/>
              <a:gd name="connsiteX6" fmla="*/ 3668238 w 4519074"/>
              <a:gd name="connsiteY6" fmla="*/ 5368943 h 5921622"/>
              <a:gd name="connsiteX0" fmla="*/ 3612662 w 4463498"/>
              <a:gd name="connsiteY0" fmla="*/ 5368943 h 5921622"/>
              <a:gd name="connsiteX1" fmla="*/ 703140 w 4463498"/>
              <a:gd name="connsiteY1" fmla="*/ 5593646 h 5921622"/>
              <a:gd name="connsiteX2" fmla="*/ 765514 w 4463498"/>
              <a:gd name="connsiteY2" fmla="*/ 2745210 h 5921622"/>
              <a:gd name="connsiteX3" fmla="*/ 3487316 w 4463498"/>
              <a:gd name="connsiteY3" fmla="*/ 12357 h 5921622"/>
              <a:gd name="connsiteX4" fmla="*/ 4463498 w 4463498"/>
              <a:gd name="connsiteY4" fmla="*/ 0 h 5921622"/>
              <a:gd name="connsiteX5" fmla="*/ 4439934 w 4463498"/>
              <a:gd name="connsiteY5" fmla="*/ 4520564 h 5921622"/>
              <a:gd name="connsiteX6" fmla="*/ 3612662 w 4463498"/>
              <a:gd name="connsiteY6" fmla="*/ 5368943 h 5921622"/>
              <a:gd name="connsiteX0" fmla="*/ 3612662 w 4463498"/>
              <a:gd name="connsiteY0" fmla="*/ 5368943 h 6295590"/>
              <a:gd name="connsiteX1" fmla="*/ 703140 w 4463498"/>
              <a:gd name="connsiteY1" fmla="*/ 5593646 h 6295590"/>
              <a:gd name="connsiteX2" fmla="*/ 765514 w 4463498"/>
              <a:gd name="connsiteY2" fmla="*/ 2745210 h 6295590"/>
              <a:gd name="connsiteX3" fmla="*/ 3487316 w 4463498"/>
              <a:gd name="connsiteY3" fmla="*/ 12357 h 6295590"/>
              <a:gd name="connsiteX4" fmla="*/ 4463498 w 4463498"/>
              <a:gd name="connsiteY4" fmla="*/ 0 h 6295590"/>
              <a:gd name="connsiteX5" fmla="*/ 4439934 w 4463498"/>
              <a:gd name="connsiteY5" fmla="*/ 4520564 h 6295590"/>
              <a:gd name="connsiteX6" fmla="*/ 3612662 w 4463498"/>
              <a:gd name="connsiteY6" fmla="*/ 5368943 h 6295590"/>
              <a:gd name="connsiteX0" fmla="*/ 3533231 w 4384067"/>
              <a:gd name="connsiteY0" fmla="*/ 5368943 h 6138912"/>
              <a:gd name="connsiteX1" fmla="*/ 623709 w 4384067"/>
              <a:gd name="connsiteY1" fmla="*/ 5593646 h 6138912"/>
              <a:gd name="connsiteX2" fmla="*/ 686083 w 4384067"/>
              <a:gd name="connsiteY2" fmla="*/ 2745210 h 6138912"/>
              <a:gd name="connsiteX3" fmla="*/ 3407885 w 4384067"/>
              <a:gd name="connsiteY3" fmla="*/ 12357 h 6138912"/>
              <a:gd name="connsiteX4" fmla="*/ 4384067 w 4384067"/>
              <a:gd name="connsiteY4" fmla="*/ 0 h 6138912"/>
              <a:gd name="connsiteX5" fmla="*/ 4360503 w 4384067"/>
              <a:gd name="connsiteY5" fmla="*/ 4520564 h 6138912"/>
              <a:gd name="connsiteX6" fmla="*/ 3533231 w 4384067"/>
              <a:gd name="connsiteY6" fmla="*/ 5368943 h 6138912"/>
              <a:gd name="connsiteX0" fmla="*/ 3458039 w 4191917"/>
              <a:gd name="connsiteY0" fmla="*/ 5262618 h 5869964"/>
              <a:gd name="connsiteX1" fmla="*/ 431559 w 4191917"/>
              <a:gd name="connsiteY1" fmla="*/ 5593646 h 5869964"/>
              <a:gd name="connsiteX2" fmla="*/ 493933 w 4191917"/>
              <a:gd name="connsiteY2" fmla="*/ 2745210 h 5869964"/>
              <a:gd name="connsiteX3" fmla="*/ 3215735 w 4191917"/>
              <a:gd name="connsiteY3" fmla="*/ 12357 h 5869964"/>
              <a:gd name="connsiteX4" fmla="*/ 4191917 w 4191917"/>
              <a:gd name="connsiteY4" fmla="*/ 0 h 5869964"/>
              <a:gd name="connsiteX5" fmla="*/ 4168353 w 4191917"/>
              <a:gd name="connsiteY5" fmla="*/ 4520564 h 5869964"/>
              <a:gd name="connsiteX6" fmla="*/ 3458039 w 4191917"/>
              <a:gd name="connsiteY6" fmla="*/ 5262618 h 5869964"/>
              <a:gd name="connsiteX0" fmla="*/ 3660852 w 4394730"/>
              <a:gd name="connsiteY0" fmla="*/ 5262618 h 6123244"/>
              <a:gd name="connsiteX1" fmla="*/ 634372 w 4394730"/>
              <a:gd name="connsiteY1" fmla="*/ 5593646 h 6123244"/>
              <a:gd name="connsiteX2" fmla="*/ 696746 w 4394730"/>
              <a:gd name="connsiteY2" fmla="*/ 2745210 h 6123244"/>
              <a:gd name="connsiteX3" fmla="*/ 3418548 w 4394730"/>
              <a:gd name="connsiteY3" fmla="*/ 12357 h 6123244"/>
              <a:gd name="connsiteX4" fmla="*/ 4394730 w 4394730"/>
              <a:gd name="connsiteY4" fmla="*/ 0 h 6123244"/>
              <a:gd name="connsiteX5" fmla="*/ 4371166 w 4394730"/>
              <a:gd name="connsiteY5" fmla="*/ 4520564 h 6123244"/>
              <a:gd name="connsiteX6" fmla="*/ 3660852 w 4394730"/>
              <a:gd name="connsiteY6" fmla="*/ 5262618 h 6123244"/>
              <a:gd name="connsiteX0" fmla="*/ 3539965 w 4273843"/>
              <a:gd name="connsiteY0" fmla="*/ 5262618 h 6033934"/>
              <a:gd name="connsiteX1" fmla="*/ 566647 w 4273843"/>
              <a:gd name="connsiteY1" fmla="*/ 5636176 h 6033934"/>
              <a:gd name="connsiteX2" fmla="*/ 575859 w 4273843"/>
              <a:gd name="connsiteY2" fmla="*/ 2745210 h 6033934"/>
              <a:gd name="connsiteX3" fmla="*/ 3297661 w 4273843"/>
              <a:gd name="connsiteY3" fmla="*/ 12357 h 6033934"/>
              <a:gd name="connsiteX4" fmla="*/ 4273843 w 4273843"/>
              <a:gd name="connsiteY4" fmla="*/ 0 h 6033934"/>
              <a:gd name="connsiteX5" fmla="*/ 4250279 w 4273843"/>
              <a:gd name="connsiteY5" fmla="*/ 4520564 h 6033934"/>
              <a:gd name="connsiteX6" fmla="*/ 3539965 w 4273843"/>
              <a:gd name="connsiteY6" fmla="*/ 5262618 h 6033934"/>
              <a:gd name="connsiteX0" fmla="*/ 3617738 w 4351616"/>
              <a:gd name="connsiteY0" fmla="*/ 5262618 h 6150796"/>
              <a:gd name="connsiteX1" fmla="*/ 644420 w 4351616"/>
              <a:gd name="connsiteY1" fmla="*/ 5636176 h 6150796"/>
              <a:gd name="connsiteX2" fmla="*/ 653632 w 4351616"/>
              <a:gd name="connsiteY2" fmla="*/ 2745210 h 6150796"/>
              <a:gd name="connsiteX3" fmla="*/ 3375434 w 4351616"/>
              <a:gd name="connsiteY3" fmla="*/ 12357 h 6150796"/>
              <a:gd name="connsiteX4" fmla="*/ 4351616 w 4351616"/>
              <a:gd name="connsiteY4" fmla="*/ 0 h 6150796"/>
              <a:gd name="connsiteX5" fmla="*/ 4328052 w 4351616"/>
              <a:gd name="connsiteY5" fmla="*/ 4520564 h 6150796"/>
              <a:gd name="connsiteX6" fmla="*/ 3617738 w 4351616"/>
              <a:gd name="connsiteY6" fmla="*/ 5262618 h 6150796"/>
              <a:gd name="connsiteX0" fmla="*/ 3695595 w 4429473"/>
              <a:gd name="connsiteY0" fmla="*/ 5262618 h 6150796"/>
              <a:gd name="connsiteX1" fmla="*/ 722277 w 4429473"/>
              <a:gd name="connsiteY1" fmla="*/ 5636176 h 6150796"/>
              <a:gd name="connsiteX2" fmla="*/ 731489 w 4429473"/>
              <a:gd name="connsiteY2" fmla="*/ 2745210 h 6150796"/>
              <a:gd name="connsiteX3" fmla="*/ 3453291 w 4429473"/>
              <a:gd name="connsiteY3" fmla="*/ 12357 h 6150796"/>
              <a:gd name="connsiteX4" fmla="*/ 4429473 w 4429473"/>
              <a:gd name="connsiteY4" fmla="*/ 0 h 6150796"/>
              <a:gd name="connsiteX5" fmla="*/ 4405909 w 4429473"/>
              <a:gd name="connsiteY5" fmla="*/ 4520564 h 6150796"/>
              <a:gd name="connsiteX6" fmla="*/ 3695595 w 4429473"/>
              <a:gd name="connsiteY6" fmla="*/ 5262618 h 6150796"/>
              <a:gd name="connsiteX0" fmla="*/ 3695595 w 4429473"/>
              <a:gd name="connsiteY0" fmla="*/ 5262618 h 6235461"/>
              <a:gd name="connsiteX1" fmla="*/ 722277 w 4429473"/>
              <a:gd name="connsiteY1" fmla="*/ 5636176 h 6235461"/>
              <a:gd name="connsiteX2" fmla="*/ 731489 w 4429473"/>
              <a:gd name="connsiteY2" fmla="*/ 2745210 h 6235461"/>
              <a:gd name="connsiteX3" fmla="*/ 3453291 w 4429473"/>
              <a:gd name="connsiteY3" fmla="*/ 12357 h 6235461"/>
              <a:gd name="connsiteX4" fmla="*/ 4429473 w 4429473"/>
              <a:gd name="connsiteY4" fmla="*/ 0 h 6235461"/>
              <a:gd name="connsiteX5" fmla="*/ 4405909 w 4429473"/>
              <a:gd name="connsiteY5" fmla="*/ 4520564 h 6235461"/>
              <a:gd name="connsiteX6" fmla="*/ 3695595 w 4429473"/>
              <a:gd name="connsiteY6" fmla="*/ 5262618 h 6235461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310991 w 4151195"/>
              <a:gd name="connsiteY0" fmla="*/ 5379576 h 5905680"/>
              <a:gd name="connsiteX1" fmla="*/ 443999 w 4151195"/>
              <a:gd name="connsiteY1" fmla="*/ 5636176 h 5905680"/>
              <a:gd name="connsiteX2" fmla="*/ 453211 w 4151195"/>
              <a:gd name="connsiteY2" fmla="*/ 2745210 h 5905680"/>
              <a:gd name="connsiteX3" fmla="*/ 3175013 w 4151195"/>
              <a:gd name="connsiteY3" fmla="*/ 12357 h 5905680"/>
              <a:gd name="connsiteX4" fmla="*/ 4151195 w 4151195"/>
              <a:gd name="connsiteY4" fmla="*/ 0 h 5905680"/>
              <a:gd name="connsiteX5" fmla="*/ 4127631 w 4151195"/>
              <a:gd name="connsiteY5" fmla="*/ 4520564 h 5905680"/>
              <a:gd name="connsiteX6" fmla="*/ 3310991 w 4151195"/>
              <a:gd name="connsiteY6" fmla="*/ 5379576 h 5905680"/>
              <a:gd name="connsiteX0" fmla="*/ 3516415 w 4356619"/>
              <a:gd name="connsiteY0" fmla="*/ 5379576 h 6141798"/>
              <a:gd name="connsiteX1" fmla="*/ 649423 w 4356619"/>
              <a:gd name="connsiteY1" fmla="*/ 5636176 h 6141798"/>
              <a:gd name="connsiteX2" fmla="*/ 658635 w 4356619"/>
              <a:gd name="connsiteY2" fmla="*/ 2745210 h 6141798"/>
              <a:gd name="connsiteX3" fmla="*/ 3380437 w 4356619"/>
              <a:gd name="connsiteY3" fmla="*/ 12357 h 6141798"/>
              <a:gd name="connsiteX4" fmla="*/ 4356619 w 4356619"/>
              <a:gd name="connsiteY4" fmla="*/ 0 h 6141798"/>
              <a:gd name="connsiteX5" fmla="*/ 4333055 w 4356619"/>
              <a:gd name="connsiteY5" fmla="*/ 4520564 h 6141798"/>
              <a:gd name="connsiteX6" fmla="*/ 3516415 w 4356619"/>
              <a:gd name="connsiteY6" fmla="*/ 5379576 h 6141798"/>
              <a:gd name="connsiteX0" fmla="*/ 3438380 w 4278584"/>
              <a:gd name="connsiteY0" fmla="*/ 5379576 h 5890578"/>
              <a:gd name="connsiteX1" fmla="*/ 571388 w 4278584"/>
              <a:gd name="connsiteY1" fmla="*/ 5636176 h 5890578"/>
              <a:gd name="connsiteX2" fmla="*/ 389214 w 4278584"/>
              <a:gd name="connsiteY2" fmla="*/ 2957861 h 5890578"/>
              <a:gd name="connsiteX3" fmla="*/ 3302402 w 4278584"/>
              <a:gd name="connsiteY3" fmla="*/ 12357 h 5890578"/>
              <a:gd name="connsiteX4" fmla="*/ 4278584 w 4278584"/>
              <a:gd name="connsiteY4" fmla="*/ 0 h 5890578"/>
              <a:gd name="connsiteX5" fmla="*/ 4255020 w 4278584"/>
              <a:gd name="connsiteY5" fmla="*/ 4520564 h 5890578"/>
              <a:gd name="connsiteX6" fmla="*/ 3438380 w 4278584"/>
              <a:gd name="connsiteY6" fmla="*/ 5379576 h 5890578"/>
              <a:gd name="connsiteX0" fmla="*/ 3115878 w 4264426"/>
              <a:gd name="connsiteY0" fmla="*/ 5698552 h 6065738"/>
              <a:gd name="connsiteX1" fmla="*/ 557230 w 4264426"/>
              <a:gd name="connsiteY1" fmla="*/ 5636176 h 6065738"/>
              <a:gd name="connsiteX2" fmla="*/ 375056 w 4264426"/>
              <a:gd name="connsiteY2" fmla="*/ 2957861 h 6065738"/>
              <a:gd name="connsiteX3" fmla="*/ 3288244 w 4264426"/>
              <a:gd name="connsiteY3" fmla="*/ 12357 h 6065738"/>
              <a:gd name="connsiteX4" fmla="*/ 4264426 w 4264426"/>
              <a:gd name="connsiteY4" fmla="*/ 0 h 6065738"/>
              <a:gd name="connsiteX5" fmla="*/ 4240862 w 4264426"/>
              <a:gd name="connsiteY5" fmla="*/ 4520564 h 6065738"/>
              <a:gd name="connsiteX6" fmla="*/ 3115878 w 4264426"/>
              <a:gd name="connsiteY6" fmla="*/ 5698552 h 6065738"/>
              <a:gd name="connsiteX0" fmla="*/ 3026321 w 4260594"/>
              <a:gd name="connsiteY0" fmla="*/ 5508052 h 5953513"/>
              <a:gd name="connsiteX1" fmla="*/ 553398 w 4260594"/>
              <a:gd name="connsiteY1" fmla="*/ 5636176 h 5953513"/>
              <a:gd name="connsiteX2" fmla="*/ 371224 w 4260594"/>
              <a:gd name="connsiteY2" fmla="*/ 2957861 h 5953513"/>
              <a:gd name="connsiteX3" fmla="*/ 3284412 w 4260594"/>
              <a:gd name="connsiteY3" fmla="*/ 12357 h 5953513"/>
              <a:gd name="connsiteX4" fmla="*/ 4260594 w 4260594"/>
              <a:gd name="connsiteY4" fmla="*/ 0 h 5953513"/>
              <a:gd name="connsiteX5" fmla="*/ 4237030 w 4260594"/>
              <a:gd name="connsiteY5" fmla="*/ 4520564 h 5953513"/>
              <a:gd name="connsiteX6" fmla="*/ 3026321 w 4260594"/>
              <a:gd name="connsiteY6" fmla="*/ 5508052 h 5953513"/>
              <a:gd name="connsiteX0" fmla="*/ 3095971 w 4263569"/>
              <a:gd name="connsiteY0" fmla="*/ 5669977 h 6047568"/>
              <a:gd name="connsiteX1" fmla="*/ 556373 w 4263569"/>
              <a:gd name="connsiteY1" fmla="*/ 5636176 h 6047568"/>
              <a:gd name="connsiteX2" fmla="*/ 374199 w 4263569"/>
              <a:gd name="connsiteY2" fmla="*/ 2957861 h 6047568"/>
              <a:gd name="connsiteX3" fmla="*/ 3287387 w 4263569"/>
              <a:gd name="connsiteY3" fmla="*/ 12357 h 6047568"/>
              <a:gd name="connsiteX4" fmla="*/ 4263569 w 4263569"/>
              <a:gd name="connsiteY4" fmla="*/ 0 h 6047568"/>
              <a:gd name="connsiteX5" fmla="*/ 4240005 w 4263569"/>
              <a:gd name="connsiteY5" fmla="*/ 4520564 h 6047568"/>
              <a:gd name="connsiteX6" fmla="*/ 3095971 w 4263569"/>
              <a:gd name="connsiteY6" fmla="*/ 5669977 h 6047568"/>
              <a:gd name="connsiteX0" fmla="*/ 3095971 w 4263569"/>
              <a:gd name="connsiteY0" fmla="*/ 5669977 h 6098702"/>
              <a:gd name="connsiteX1" fmla="*/ 556373 w 4263569"/>
              <a:gd name="connsiteY1" fmla="*/ 5636176 h 6098702"/>
              <a:gd name="connsiteX2" fmla="*/ 374199 w 4263569"/>
              <a:gd name="connsiteY2" fmla="*/ 2957861 h 6098702"/>
              <a:gd name="connsiteX3" fmla="*/ 3287387 w 4263569"/>
              <a:gd name="connsiteY3" fmla="*/ 12357 h 6098702"/>
              <a:gd name="connsiteX4" fmla="*/ 4263569 w 4263569"/>
              <a:gd name="connsiteY4" fmla="*/ 0 h 6098702"/>
              <a:gd name="connsiteX5" fmla="*/ 4240005 w 4263569"/>
              <a:gd name="connsiteY5" fmla="*/ 4520564 h 6098702"/>
              <a:gd name="connsiteX6" fmla="*/ 3095971 w 4263569"/>
              <a:gd name="connsiteY6" fmla="*/ 5669977 h 6098702"/>
              <a:gd name="connsiteX0" fmla="*/ 3178438 w 4346036"/>
              <a:gd name="connsiteY0" fmla="*/ 5669977 h 6156291"/>
              <a:gd name="connsiteX1" fmla="*/ 638840 w 4346036"/>
              <a:gd name="connsiteY1" fmla="*/ 5636176 h 6156291"/>
              <a:gd name="connsiteX2" fmla="*/ 456666 w 4346036"/>
              <a:gd name="connsiteY2" fmla="*/ 2957861 h 6156291"/>
              <a:gd name="connsiteX3" fmla="*/ 3369854 w 4346036"/>
              <a:gd name="connsiteY3" fmla="*/ 12357 h 6156291"/>
              <a:gd name="connsiteX4" fmla="*/ 4346036 w 4346036"/>
              <a:gd name="connsiteY4" fmla="*/ 0 h 6156291"/>
              <a:gd name="connsiteX5" fmla="*/ 4322472 w 4346036"/>
              <a:gd name="connsiteY5" fmla="*/ 4520564 h 6156291"/>
              <a:gd name="connsiteX6" fmla="*/ 3178438 w 4346036"/>
              <a:gd name="connsiteY6" fmla="*/ 5669977 h 6156291"/>
              <a:gd name="connsiteX0" fmla="*/ 3091252 w 4258850"/>
              <a:gd name="connsiteY0" fmla="*/ 5669977 h 5984293"/>
              <a:gd name="connsiteX1" fmla="*/ 523079 w 4258850"/>
              <a:gd name="connsiteY1" fmla="*/ 5655226 h 5984293"/>
              <a:gd name="connsiteX2" fmla="*/ 369480 w 4258850"/>
              <a:gd name="connsiteY2" fmla="*/ 2957861 h 5984293"/>
              <a:gd name="connsiteX3" fmla="*/ 3282668 w 4258850"/>
              <a:gd name="connsiteY3" fmla="*/ 12357 h 5984293"/>
              <a:gd name="connsiteX4" fmla="*/ 4258850 w 4258850"/>
              <a:gd name="connsiteY4" fmla="*/ 0 h 5984293"/>
              <a:gd name="connsiteX5" fmla="*/ 4235286 w 4258850"/>
              <a:gd name="connsiteY5" fmla="*/ 4520564 h 5984293"/>
              <a:gd name="connsiteX6" fmla="*/ 3091252 w 4258850"/>
              <a:gd name="connsiteY6" fmla="*/ 5669977 h 5984293"/>
              <a:gd name="connsiteX0" fmla="*/ 3091252 w 4258850"/>
              <a:gd name="connsiteY0" fmla="*/ 5669977 h 6106709"/>
              <a:gd name="connsiteX1" fmla="*/ 523079 w 4258850"/>
              <a:gd name="connsiteY1" fmla="*/ 5655226 h 6106709"/>
              <a:gd name="connsiteX2" fmla="*/ 369480 w 4258850"/>
              <a:gd name="connsiteY2" fmla="*/ 2957861 h 6106709"/>
              <a:gd name="connsiteX3" fmla="*/ 3282668 w 4258850"/>
              <a:gd name="connsiteY3" fmla="*/ 12357 h 6106709"/>
              <a:gd name="connsiteX4" fmla="*/ 4258850 w 4258850"/>
              <a:gd name="connsiteY4" fmla="*/ 0 h 6106709"/>
              <a:gd name="connsiteX5" fmla="*/ 4235286 w 4258850"/>
              <a:gd name="connsiteY5" fmla="*/ 4520564 h 6106709"/>
              <a:gd name="connsiteX6" fmla="*/ 3091252 w 4258850"/>
              <a:gd name="connsiteY6" fmla="*/ 5669977 h 6106709"/>
              <a:gd name="connsiteX0" fmla="*/ 3166098 w 4333696"/>
              <a:gd name="connsiteY0" fmla="*/ 5669977 h 6106709"/>
              <a:gd name="connsiteX1" fmla="*/ 597925 w 4333696"/>
              <a:gd name="connsiteY1" fmla="*/ 5655226 h 6106709"/>
              <a:gd name="connsiteX2" fmla="*/ 444326 w 4333696"/>
              <a:gd name="connsiteY2" fmla="*/ 2957861 h 6106709"/>
              <a:gd name="connsiteX3" fmla="*/ 3357514 w 4333696"/>
              <a:gd name="connsiteY3" fmla="*/ 12357 h 6106709"/>
              <a:gd name="connsiteX4" fmla="*/ 4333696 w 4333696"/>
              <a:gd name="connsiteY4" fmla="*/ 0 h 6106709"/>
              <a:gd name="connsiteX5" fmla="*/ 4310132 w 4333696"/>
              <a:gd name="connsiteY5" fmla="*/ 4520564 h 6106709"/>
              <a:gd name="connsiteX6" fmla="*/ 3166098 w 4333696"/>
              <a:gd name="connsiteY6" fmla="*/ 5669977 h 6106709"/>
              <a:gd name="connsiteX0" fmla="*/ 3175936 w 4343534"/>
              <a:gd name="connsiteY0" fmla="*/ 5669977 h 6139810"/>
              <a:gd name="connsiteX1" fmla="*/ 607763 w 4343534"/>
              <a:gd name="connsiteY1" fmla="*/ 5655226 h 6139810"/>
              <a:gd name="connsiteX2" fmla="*/ 454164 w 4343534"/>
              <a:gd name="connsiteY2" fmla="*/ 2957861 h 6139810"/>
              <a:gd name="connsiteX3" fmla="*/ 3367352 w 4343534"/>
              <a:gd name="connsiteY3" fmla="*/ 12357 h 6139810"/>
              <a:gd name="connsiteX4" fmla="*/ 4343534 w 4343534"/>
              <a:gd name="connsiteY4" fmla="*/ 0 h 6139810"/>
              <a:gd name="connsiteX5" fmla="*/ 4319970 w 4343534"/>
              <a:gd name="connsiteY5" fmla="*/ 4520564 h 6139810"/>
              <a:gd name="connsiteX6" fmla="*/ 3175936 w 4343534"/>
              <a:gd name="connsiteY6" fmla="*/ 5669977 h 6139810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061589 w 4333300"/>
              <a:gd name="connsiteY4" fmla="*/ 254343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252089 w 4333300"/>
              <a:gd name="connsiteY4" fmla="*/ 130518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47339"/>
              <a:gd name="connsiteY0" fmla="*/ 5669977 h 6136086"/>
              <a:gd name="connsiteX1" fmla="*/ 621093 w 4347339"/>
              <a:gd name="connsiteY1" fmla="*/ 5655226 h 6136086"/>
              <a:gd name="connsiteX2" fmla="*/ 467494 w 4347339"/>
              <a:gd name="connsiteY2" fmla="*/ 2957861 h 6136086"/>
              <a:gd name="connsiteX3" fmla="*/ 3380682 w 4347339"/>
              <a:gd name="connsiteY3" fmla="*/ 12357 h 6136086"/>
              <a:gd name="connsiteX4" fmla="*/ 4347339 w 4347339"/>
              <a:gd name="connsiteY4" fmla="*/ 0 h 6136086"/>
              <a:gd name="connsiteX5" fmla="*/ 4333300 w 4347339"/>
              <a:gd name="connsiteY5" fmla="*/ 4520564 h 6136086"/>
              <a:gd name="connsiteX6" fmla="*/ 3189266 w 4347339"/>
              <a:gd name="connsiteY6" fmla="*/ 5669977 h 6136086"/>
              <a:gd name="connsiteX0" fmla="*/ 3189266 w 4333657"/>
              <a:gd name="connsiteY0" fmla="*/ 5657620 h 6123729"/>
              <a:gd name="connsiteX1" fmla="*/ 621093 w 4333657"/>
              <a:gd name="connsiteY1" fmla="*/ 5642869 h 6123729"/>
              <a:gd name="connsiteX2" fmla="*/ 467494 w 4333657"/>
              <a:gd name="connsiteY2" fmla="*/ 2945504 h 6123729"/>
              <a:gd name="connsiteX3" fmla="*/ 3380682 w 4333657"/>
              <a:gd name="connsiteY3" fmla="*/ 0 h 6123729"/>
              <a:gd name="connsiteX4" fmla="*/ 4299714 w 4333657"/>
              <a:gd name="connsiteY4" fmla="*/ 73368 h 6123729"/>
              <a:gd name="connsiteX5" fmla="*/ 4333300 w 4333657"/>
              <a:gd name="connsiteY5" fmla="*/ 4508207 h 6123729"/>
              <a:gd name="connsiteX6" fmla="*/ 3189266 w 4333657"/>
              <a:gd name="connsiteY6" fmla="*/ 5657620 h 6123729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814" h="6126561">
                <a:moveTo>
                  <a:pt x="3189266" y="5660452"/>
                </a:moveTo>
                <a:cubicBezTo>
                  <a:pt x="2618190" y="6221037"/>
                  <a:pt x="1417622" y="6345370"/>
                  <a:pt x="621093" y="5645701"/>
                </a:cubicBezTo>
                <a:cubicBezTo>
                  <a:pt x="-175436" y="4946032"/>
                  <a:pt x="-182937" y="3669739"/>
                  <a:pt x="467494" y="2948336"/>
                </a:cubicBezTo>
                <a:cubicBezTo>
                  <a:pt x="1117925" y="2226933"/>
                  <a:pt x="2409619" y="984667"/>
                  <a:pt x="3380682" y="2832"/>
                </a:cubicBezTo>
                <a:lnTo>
                  <a:pt x="4337814" y="0"/>
                </a:lnTo>
                <a:cubicBezTo>
                  <a:pt x="4333134" y="1506855"/>
                  <a:pt x="4334309" y="4388638"/>
                  <a:pt x="4333300" y="4511039"/>
                </a:cubicBezTo>
                <a:cubicBezTo>
                  <a:pt x="4074536" y="4792497"/>
                  <a:pt x="3760342" y="5099867"/>
                  <a:pt x="3189266" y="56604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8B4E281-65D4-44ED-9D26-3B138D4B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72" y="1577225"/>
            <a:ext cx="7374483" cy="30114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371F84F-D7DE-4357-AC47-449E1056ED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13672" y="5539355"/>
            <a:ext cx="7374483" cy="105349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F2BEF0-68BD-483E-A652-AC31A8B976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699" y="112752"/>
            <a:ext cx="7374483" cy="115585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25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hape&#10;&#10;Description automatically generated">
            <a:extLst>
              <a:ext uri="{FF2B5EF4-FFF2-40B4-BE49-F238E27FC236}">
                <a16:creationId xmlns:a16="http://schemas.microsoft.com/office/drawing/2014/main" xmlns="" id="{56B6C187-3343-48A8-8312-BFEEA21CA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00C698D-0FD9-4E5C-8497-DE97AF167E9C}"/>
              </a:ext>
            </a:extLst>
          </p:cNvPr>
          <p:cNvSpPr/>
          <p:nvPr userDrawn="1"/>
        </p:nvSpPr>
        <p:spPr>
          <a:xfrm>
            <a:off x="6600824" y="5469355"/>
            <a:ext cx="5463797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08747A3-9FEC-47EF-85C5-6F9D3EC45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88" y="1851032"/>
            <a:ext cx="6112122" cy="5012661"/>
          </a:xfrm>
          <a:custGeom>
            <a:avLst/>
            <a:gdLst>
              <a:gd name="connsiteX0" fmla="*/ 0 w 6096000"/>
              <a:gd name="connsiteY0" fmla="*/ 3046697 h 6093394"/>
              <a:gd name="connsiteX1" fmla="*/ 3048000 w 6096000"/>
              <a:gd name="connsiteY1" fmla="*/ 0 h 6093394"/>
              <a:gd name="connsiteX2" fmla="*/ 6096000 w 6096000"/>
              <a:gd name="connsiteY2" fmla="*/ 3046697 h 6093394"/>
              <a:gd name="connsiteX3" fmla="*/ 3048000 w 6096000"/>
              <a:gd name="connsiteY3" fmla="*/ 6093394 h 6093394"/>
              <a:gd name="connsiteX4" fmla="*/ 0 w 6096000"/>
              <a:gd name="connsiteY4" fmla="*/ 3046697 h 6093394"/>
              <a:gd name="connsiteX0" fmla="*/ 861368 w 6957368"/>
              <a:gd name="connsiteY0" fmla="*/ 2364309 h 5411006"/>
              <a:gd name="connsiteX1" fmla="*/ 879565 w 6957368"/>
              <a:gd name="connsiteY1" fmla="*/ 0 h 5411006"/>
              <a:gd name="connsiteX2" fmla="*/ 6957368 w 6957368"/>
              <a:gd name="connsiteY2" fmla="*/ 2364309 h 5411006"/>
              <a:gd name="connsiteX3" fmla="*/ 3909368 w 6957368"/>
              <a:gd name="connsiteY3" fmla="*/ 5411006 h 5411006"/>
              <a:gd name="connsiteX4" fmla="*/ 861368 w 6957368"/>
              <a:gd name="connsiteY4" fmla="*/ 2364309 h 5411006"/>
              <a:gd name="connsiteX0" fmla="*/ 564958 w 6524481"/>
              <a:gd name="connsiteY0" fmla="*/ 2403356 h 5690348"/>
              <a:gd name="connsiteX1" fmla="*/ 583155 w 6524481"/>
              <a:gd name="connsiteY1" fmla="*/ 39047 h 5690348"/>
              <a:gd name="connsiteX2" fmla="*/ 6524481 w 6524481"/>
              <a:gd name="connsiteY2" fmla="*/ 4354986 h 5690348"/>
              <a:gd name="connsiteX3" fmla="*/ 3612958 w 6524481"/>
              <a:gd name="connsiteY3" fmla="*/ 5450053 h 5690348"/>
              <a:gd name="connsiteX4" fmla="*/ 564958 w 6524481"/>
              <a:gd name="connsiteY4" fmla="*/ 2403356 h 5690348"/>
              <a:gd name="connsiteX0" fmla="*/ 3091102 w 6002625"/>
              <a:gd name="connsiteY0" fmla="*/ 5419459 h 5832951"/>
              <a:gd name="connsiteX1" fmla="*/ 61299 w 6002625"/>
              <a:gd name="connsiteY1" fmla="*/ 8453 h 5832951"/>
              <a:gd name="connsiteX2" fmla="*/ 6002625 w 6002625"/>
              <a:gd name="connsiteY2" fmla="*/ 4324392 h 5832951"/>
              <a:gd name="connsiteX3" fmla="*/ 3091102 w 6002625"/>
              <a:gd name="connsiteY3" fmla="*/ 5419459 h 5832951"/>
              <a:gd name="connsiteX0" fmla="*/ 736724 w 6691698"/>
              <a:gd name="connsiteY0" fmla="*/ 4319186 h 5251600"/>
              <a:gd name="connsiteX1" fmla="*/ 750372 w 6691698"/>
              <a:gd name="connsiteY1" fmla="*/ 1 h 5251600"/>
              <a:gd name="connsiteX2" fmla="*/ 6691698 w 6691698"/>
              <a:gd name="connsiteY2" fmla="*/ 4315940 h 5251600"/>
              <a:gd name="connsiteX3" fmla="*/ 736724 w 6691698"/>
              <a:gd name="connsiteY3" fmla="*/ 4319186 h 5251600"/>
              <a:gd name="connsiteX0" fmla="*/ 777177 w 6641775"/>
              <a:gd name="connsiteY0" fmla="*/ 4207613 h 5212198"/>
              <a:gd name="connsiteX1" fmla="*/ 700449 w 6641775"/>
              <a:gd name="connsiteY1" fmla="*/ 69 h 5212198"/>
              <a:gd name="connsiteX2" fmla="*/ 6641775 w 6641775"/>
              <a:gd name="connsiteY2" fmla="*/ 4316008 h 5212198"/>
              <a:gd name="connsiteX3" fmla="*/ 777177 w 6641775"/>
              <a:gd name="connsiteY3" fmla="*/ 4207613 h 5212198"/>
              <a:gd name="connsiteX0" fmla="*/ 743673 w 6682698"/>
              <a:gd name="connsiteY0" fmla="*/ 4319187 h 5251601"/>
              <a:gd name="connsiteX1" fmla="*/ 741372 w 6682698"/>
              <a:gd name="connsiteY1" fmla="*/ 1 h 5251601"/>
              <a:gd name="connsiteX2" fmla="*/ 6682698 w 6682698"/>
              <a:gd name="connsiteY2" fmla="*/ 4315940 h 5251601"/>
              <a:gd name="connsiteX3" fmla="*/ 743673 w 6682698"/>
              <a:gd name="connsiteY3" fmla="*/ 4319187 h 5251601"/>
              <a:gd name="connsiteX0" fmla="*/ 812470 w 6602639"/>
              <a:gd name="connsiteY0" fmla="*/ 4085593 h 5172391"/>
              <a:gd name="connsiteX1" fmla="*/ 661313 w 6602639"/>
              <a:gd name="connsiteY1" fmla="*/ 323 h 5172391"/>
              <a:gd name="connsiteX2" fmla="*/ 6602639 w 6602639"/>
              <a:gd name="connsiteY2" fmla="*/ 4316262 h 5172391"/>
              <a:gd name="connsiteX3" fmla="*/ 812470 w 6602639"/>
              <a:gd name="connsiteY3" fmla="*/ 4085593 h 5172391"/>
              <a:gd name="connsiteX0" fmla="*/ 736724 w 6691698"/>
              <a:gd name="connsiteY0" fmla="*/ 4324503 h 5253553"/>
              <a:gd name="connsiteX1" fmla="*/ 750372 w 6691698"/>
              <a:gd name="connsiteY1" fmla="*/ 1 h 5253553"/>
              <a:gd name="connsiteX2" fmla="*/ 6691698 w 6691698"/>
              <a:gd name="connsiteY2" fmla="*/ 4315940 h 5253553"/>
              <a:gd name="connsiteX3" fmla="*/ 736724 w 6691698"/>
              <a:gd name="connsiteY3" fmla="*/ 4324503 h 5253553"/>
              <a:gd name="connsiteX0" fmla="*/ 950128 w 6479800"/>
              <a:gd name="connsiteY0" fmla="*/ 3615456 h 5046552"/>
              <a:gd name="connsiteX1" fmla="*/ 538474 w 6479800"/>
              <a:gd name="connsiteY1" fmla="*/ 3336 h 5046552"/>
              <a:gd name="connsiteX2" fmla="*/ 6479800 w 6479800"/>
              <a:gd name="connsiteY2" fmla="*/ 4319275 h 5046552"/>
              <a:gd name="connsiteX3" fmla="*/ 950128 w 6479800"/>
              <a:gd name="connsiteY3" fmla="*/ 3615456 h 5046552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11372 w 6581285"/>
              <a:gd name="connsiteY0" fmla="*/ 4324502 h 5264452"/>
              <a:gd name="connsiteX1" fmla="*/ 751601 w 6581285"/>
              <a:gd name="connsiteY1" fmla="*/ 1 h 5264452"/>
              <a:gd name="connsiteX2" fmla="*/ 6581285 w 6581285"/>
              <a:gd name="connsiteY2" fmla="*/ 4331889 h 5264452"/>
              <a:gd name="connsiteX3" fmla="*/ 711372 w 6581285"/>
              <a:gd name="connsiteY3" fmla="*/ 4324502 h 5264452"/>
              <a:gd name="connsiteX0" fmla="*/ 723329 w 6688935"/>
              <a:gd name="connsiteY0" fmla="*/ 4324502 h 5253553"/>
              <a:gd name="connsiteX1" fmla="*/ 763558 w 6688935"/>
              <a:gd name="connsiteY1" fmla="*/ 1 h 5253553"/>
              <a:gd name="connsiteX2" fmla="*/ 6688935 w 6688935"/>
              <a:gd name="connsiteY2" fmla="*/ 4315940 h 5253553"/>
              <a:gd name="connsiteX3" fmla="*/ 723329 w 6688935"/>
              <a:gd name="connsiteY3" fmla="*/ 4324502 h 5253553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25322 w 6706877"/>
              <a:gd name="connsiteY0" fmla="*/ 4324521 h 5224748"/>
              <a:gd name="connsiteX1" fmla="*/ 765551 w 6706877"/>
              <a:gd name="connsiteY1" fmla="*/ 20 h 5224748"/>
              <a:gd name="connsiteX2" fmla="*/ 6706877 w 6706877"/>
              <a:gd name="connsiteY2" fmla="*/ 4273429 h 5224748"/>
              <a:gd name="connsiteX3" fmla="*/ 725322 w 6706877"/>
              <a:gd name="connsiteY3" fmla="*/ 4324521 h 5224748"/>
              <a:gd name="connsiteX0" fmla="*/ 725322 w 6706877"/>
              <a:gd name="connsiteY0" fmla="*/ 4324502 h 5264452"/>
              <a:gd name="connsiteX1" fmla="*/ 765551 w 6706877"/>
              <a:gd name="connsiteY1" fmla="*/ 1 h 5264452"/>
              <a:gd name="connsiteX2" fmla="*/ 6706877 w 6706877"/>
              <a:gd name="connsiteY2" fmla="*/ 4331889 h 5264452"/>
              <a:gd name="connsiteX3" fmla="*/ 725322 w 6706877"/>
              <a:gd name="connsiteY3" fmla="*/ 4324502 h 5264452"/>
              <a:gd name="connsiteX0" fmla="*/ 776298 w 6757853"/>
              <a:gd name="connsiteY0" fmla="*/ 4074637 h 5002339"/>
              <a:gd name="connsiteX1" fmla="*/ 726150 w 6757853"/>
              <a:gd name="connsiteY1" fmla="*/ 1 h 5002339"/>
              <a:gd name="connsiteX2" fmla="*/ 6757853 w 6757853"/>
              <a:gd name="connsiteY2" fmla="*/ 4082024 h 5002339"/>
              <a:gd name="connsiteX3" fmla="*/ 776298 w 6757853"/>
              <a:gd name="connsiteY3" fmla="*/ 4074637 h 5002339"/>
              <a:gd name="connsiteX0" fmla="*/ 737085 w 6718640"/>
              <a:gd name="connsiteY0" fmla="*/ 4313869 h 5253294"/>
              <a:gd name="connsiteX1" fmla="*/ 756049 w 6718640"/>
              <a:gd name="connsiteY1" fmla="*/ 0 h 5253294"/>
              <a:gd name="connsiteX2" fmla="*/ 6718640 w 6718640"/>
              <a:gd name="connsiteY2" fmla="*/ 4321256 h 5253294"/>
              <a:gd name="connsiteX3" fmla="*/ 737085 w 6718640"/>
              <a:gd name="connsiteY3" fmla="*/ 4313869 h 5253294"/>
              <a:gd name="connsiteX0" fmla="*/ 435104 w 6416659"/>
              <a:gd name="connsiteY0" fmla="*/ 4313869 h 5253294"/>
              <a:gd name="connsiteX1" fmla="*/ 454068 w 6416659"/>
              <a:gd name="connsiteY1" fmla="*/ 0 h 5253294"/>
              <a:gd name="connsiteX2" fmla="*/ 6416659 w 6416659"/>
              <a:gd name="connsiteY2" fmla="*/ 4321256 h 5253294"/>
              <a:gd name="connsiteX3" fmla="*/ 435104 w 6416659"/>
              <a:gd name="connsiteY3" fmla="*/ 4313869 h 5253294"/>
              <a:gd name="connsiteX0" fmla="*/ 469764 w 6323729"/>
              <a:gd name="connsiteY0" fmla="*/ 4260706 h 5234264"/>
              <a:gd name="connsiteX1" fmla="*/ 361138 w 6323729"/>
              <a:gd name="connsiteY1" fmla="*/ 0 h 5234264"/>
              <a:gd name="connsiteX2" fmla="*/ 6323729 w 6323729"/>
              <a:gd name="connsiteY2" fmla="*/ 4321256 h 5234264"/>
              <a:gd name="connsiteX3" fmla="*/ 469764 w 6323729"/>
              <a:gd name="connsiteY3" fmla="*/ 4260706 h 5234264"/>
              <a:gd name="connsiteX0" fmla="*/ 441903 w 6396877"/>
              <a:gd name="connsiteY0" fmla="*/ 4319185 h 5255233"/>
              <a:gd name="connsiteX1" fmla="*/ 434286 w 6396877"/>
              <a:gd name="connsiteY1" fmla="*/ 0 h 5255233"/>
              <a:gd name="connsiteX2" fmla="*/ 6396877 w 6396877"/>
              <a:gd name="connsiteY2" fmla="*/ 4321256 h 5255233"/>
              <a:gd name="connsiteX3" fmla="*/ 441903 w 6396877"/>
              <a:gd name="connsiteY3" fmla="*/ 4319185 h 5255233"/>
              <a:gd name="connsiteX0" fmla="*/ 9538 w 5964512"/>
              <a:gd name="connsiteY0" fmla="*/ 4319185 h 5255233"/>
              <a:gd name="connsiteX1" fmla="*/ 1921 w 5964512"/>
              <a:gd name="connsiteY1" fmla="*/ 0 h 5255233"/>
              <a:gd name="connsiteX2" fmla="*/ 5964512 w 5964512"/>
              <a:gd name="connsiteY2" fmla="*/ 4321256 h 5255233"/>
              <a:gd name="connsiteX3" fmla="*/ 9538 w 5964512"/>
              <a:gd name="connsiteY3" fmla="*/ 4319185 h 5255233"/>
              <a:gd name="connsiteX0" fmla="*/ 9538 w 5964512"/>
              <a:gd name="connsiteY0" fmla="*/ 4319185 h 5067939"/>
              <a:gd name="connsiteX1" fmla="*/ 1921 w 5964512"/>
              <a:gd name="connsiteY1" fmla="*/ 0 h 5067939"/>
              <a:gd name="connsiteX2" fmla="*/ 5964512 w 5964512"/>
              <a:gd name="connsiteY2" fmla="*/ 4321256 h 5067939"/>
              <a:gd name="connsiteX3" fmla="*/ 9538 w 5964512"/>
              <a:gd name="connsiteY3" fmla="*/ 4319185 h 5067939"/>
              <a:gd name="connsiteX0" fmla="*/ 9538 w 5964512"/>
              <a:gd name="connsiteY0" fmla="*/ 4319185 h 4321256"/>
              <a:gd name="connsiteX1" fmla="*/ 1921 w 5964512"/>
              <a:gd name="connsiteY1" fmla="*/ 0 h 4321256"/>
              <a:gd name="connsiteX2" fmla="*/ 5964512 w 5964512"/>
              <a:gd name="connsiteY2" fmla="*/ 4321256 h 4321256"/>
              <a:gd name="connsiteX3" fmla="*/ 9538 w 5964512"/>
              <a:gd name="connsiteY3" fmla="*/ 4319185 h 4321256"/>
              <a:gd name="connsiteX0" fmla="*/ 9538 w 6068912"/>
              <a:gd name="connsiteY0" fmla="*/ 4319983 h 4322054"/>
              <a:gd name="connsiteX1" fmla="*/ 1921 w 6068912"/>
              <a:gd name="connsiteY1" fmla="*/ 798 h 4322054"/>
              <a:gd name="connsiteX2" fmla="*/ 5964512 w 6068912"/>
              <a:gd name="connsiteY2" fmla="*/ 4322054 h 4322054"/>
              <a:gd name="connsiteX3" fmla="*/ 9538 w 6068912"/>
              <a:gd name="connsiteY3" fmla="*/ 4319983 h 4322054"/>
              <a:gd name="connsiteX0" fmla="*/ 9538 w 6092302"/>
              <a:gd name="connsiteY0" fmla="*/ 4946983 h 4949054"/>
              <a:gd name="connsiteX1" fmla="*/ 1921 w 6092302"/>
              <a:gd name="connsiteY1" fmla="*/ 627798 h 4949054"/>
              <a:gd name="connsiteX2" fmla="*/ 5964512 w 6092302"/>
              <a:gd name="connsiteY2" fmla="*/ 4949054 h 4949054"/>
              <a:gd name="connsiteX3" fmla="*/ 9538 w 6092302"/>
              <a:gd name="connsiteY3" fmla="*/ 4946983 h 4949054"/>
              <a:gd name="connsiteX0" fmla="*/ 9538 w 6114492"/>
              <a:gd name="connsiteY0" fmla="*/ 4926202 h 4928273"/>
              <a:gd name="connsiteX1" fmla="*/ 1921 w 6114492"/>
              <a:gd name="connsiteY1" fmla="*/ 607017 h 4928273"/>
              <a:gd name="connsiteX2" fmla="*/ 5964512 w 6114492"/>
              <a:gd name="connsiteY2" fmla="*/ 4928273 h 4928273"/>
              <a:gd name="connsiteX3" fmla="*/ 9538 w 6114492"/>
              <a:gd name="connsiteY3" fmla="*/ 4926202 h 4928273"/>
              <a:gd name="connsiteX0" fmla="*/ 9538 w 6119260"/>
              <a:gd name="connsiteY0" fmla="*/ 5013503 h 5015574"/>
              <a:gd name="connsiteX1" fmla="*/ 1921 w 6119260"/>
              <a:gd name="connsiteY1" fmla="*/ 694318 h 5015574"/>
              <a:gd name="connsiteX2" fmla="*/ 5964512 w 6119260"/>
              <a:gd name="connsiteY2" fmla="*/ 5015574 h 5015574"/>
              <a:gd name="connsiteX3" fmla="*/ 9538 w 6119260"/>
              <a:gd name="connsiteY3" fmla="*/ 5013503 h 5015574"/>
              <a:gd name="connsiteX0" fmla="*/ 9538 w 6090849"/>
              <a:gd name="connsiteY0" fmla="*/ 5006244 h 5008315"/>
              <a:gd name="connsiteX1" fmla="*/ 1921 w 6090849"/>
              <a:gd name="connsiteY1" fmla="*/ 687059 h 5008315"/>
              <a:gd name="connsiteX2" fmla="*/ 5964512 w 6090849"/>
              <a:gd name="connsiteY2" fmla="*/ 5008315 h 5008315"/>
              <a:gd name="connsiteX3" fmla="*/ 9538 w 6090849"/>
              <a:gd name="connsiteY3" fmla="*/ 5006244 h 5008315"/>
              <a:gd name="connsiteX0" fmla="*/ 9538 w 6099174"/>
              <a:gd name="connsiteY0" fmla="*/ 5004445 h 5006516"/>
              <a:gd name="connsiteX1" fmla="*/ 1921 w 6099174"/>
              <a:gd name="connsiteY1" fmla="*/ 685260 h 5006516"/>
              <a:gd name="connsiteX2" fmla="*/ 5964512 w 6099174"/>
              <a:gd name="connsiteY2" fmla="*/ 5006516 h 5006516"/>
              <a:gd name="connsiteX3" fmla="*/ 9538 w 6099174"/>
              <a:gd name="connsiteY3" fmla="*/ 5004445 h 5006516"/>
              <a:gd name="connsiteX0" fmla="*/ 9538 w 6101987"/>
              <a:gd name="connsiteY0" fmla="*/ 4997317 h 4999388"/>
              <a:gd name="connsiteX1" fmla="*/ 1921 w 6101987"/>
              <a:gd name="connsiteY1" fmla="*/ 678132 h 4999388"/>
              <a:gd name="connsiteX2" fmla="*/ 5964512 w 6101987"/>
              <a:gd name="connsiteY2" fmla="*/ 4999388 h 4999388"/>
              <a:gd name="connsiteX3" fmla="*/ 9538 w 6101987"/>
              <a:gd name="connsiteY3" fmla="*/ 4997317 h 4999388"/>
              <a:gd name="connsiteX0" fmla="*/ 9538 w 6103496"/>
              <a:gd name="connsiteY0" fmla="*/ 5017810 h 5019881"/>
              <a:gd name="connsiteX1" fmla="*/ 1921 w 6103496"/>
              <a:gd name="connsiteY1" fmla="*/ 698625 h 5019881"/>
              <a:gd name="connsiteX2" fmla="*/ 5964512 w 6103496"/>
              <a:gd name="connsiteY2" fmla="*/ 5019881 h 5019881"/>
              <a:gd name="connsiteX3" fmla="*/ 9538 w 6103496"/>
              <a:gd name="connsiteY3" fmla="*/ 5017810 h 5019881"/>
              <a:gd name="connsiteX0" fmla="*/ 9538 w 6101987"/>
              <a:gd name="connsiteY0" fmla="*/ 5012685 h 5014756"/>
              <a:gd name="connsiteX1" fmla="*/ 1921 w 6101987"/>
              <a:gd name="connsiteY1" fmla="*/ 693500 h 5014756"/>
              <a:gd name="connsiteX2" fmla="*/ 5964512 w 6101987"/>
              <a:gd name="connsiteY2" fmla="*/ 5014756 h 5014756"/>
              <a:gd name="connsiteX3" fmla="*/ 9538 w 6101987"/>
              <a:gd name="connsiteY3" fmla="*/ 5012685 h 5014756"/>
              <a:gd name="connsiteX0" fmla="*/ 9538 w 6113429"/>
              <a:gd name="connsiteY0" fmla="*/ 5012685 h 5014756"/>
              <a:gd name="connsiteX1" fmla="*/ 1921 w 6113429"/>
              <a:gd name="connsiteY1" fmla="*/ 693500 h 5014756"/>
              <a:gd name="connsiteX2" fmla="*/ 5964512 w 6113429"/>
              <a:gd name="connsiteY2" fmla="*/ 5014756 h 5014756"/>
              <a:gd name="connsiteX3" fmla="*/ 9538 w 6113429"/>
              <a:gd name="connsiteY3" fmla="*/ 5012685 h 5014756"/>
              <a:gd name="connsiteX0" fmla="*/ 9538 w 6110541"/>
              <a:gd name="connsiteY0" fmla="*/ 5000385 h 5002456"/>
              <a:gd name="connsiteX1" fmla="*/ 1921 w 6110541"/>
              <a:gd name="connsiteY1" fmla="*/ 681200 h 5002456"/>
              <a:gd name="connsiteX2" fmla="*/ 5964512 w 6110541"/>
              <a:gd name="connsiteY2" fmla="*/ 5002456 h 5002456"/>
              <a:gd name="connsiteX3" fmla="*/ 9538 w 6110541"/>
              <a:gd name="connsiteY3" fmla="*/ 5000385 h 5002456"/>
              <a:gd name="connsiteX0" fmla="*/ 9538 w 6112122"/>
              <a:gd name="connsiteY0" fmla="*/ 5010590 h 5012661"/>
              <a:gd name="connsiteX1" fmla="*/ 1921 w 6112122"/>
              <a:gd name="connsiteY1" fmla="*/ 691405 h 5012661"/>
              <a:gd name="connsiteX2" fmla="*/ 5964512 w 6112122"/>
              <a:gd name="connsiteY2" fmla="*/ 5012661 h 5012661"/>
              <a:gd name="connsiteX3" fmla="*/ 9538 w 6112122"/>
              <a:gd name="connsiteY3" fmla="*/ 5010590 h 501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122" h="5012661">
                <a:moveTo>
                  <a:pt x="9538" y="5010590"/>
                </a:moveTo>
                <a:cubicBezTo>
                  <a:pt x="-11347" y="4301013"/>
                  <a:pt x="9772" y="1381290"/>
                  <a:pt x="1921" y="691405"/>
                </a:cubicBezTo>
                <a:cubicBezTo>
                  <a:pt x="2494120" y="-1156311"/>
                  <a:pt x="6982051" y="839169"/>
                  <a:pt x="5964512" y="5012661"/>
                </a:cubicBezTo>
                <a:lnTo>
                  <a:pt x="9538" y="501059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4E5347F5-AA43-40CB-AC54-71941A8E9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824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F8E91344-9AF0-49B3-9CE2-80FE02A12F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600824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43B9841-9E6C-4FB2-87E6-14740092EB0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600824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30505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D594DC-97C6-4C3C-A89B-EB2B41DE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37C3BB-8B08-4A12-8818-DCF73129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5DDB4-7230-43EA-952C-812C972DA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F253-8DCF-4DAF-8371-8EF8DD58E16A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D60A8-620C-4F20-AA36-E69528732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E564BD-1776-4959-8D22-B32604EEF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C75E-61F9-4565-8BF2-8636E0E8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36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0" r:id="rId4"/>
    <p:sldLayoutId id="2147483667" r:id="rId5"/>
    <p:sldLayoutId id="2147483663" r:id="rId6"/>
    <p:sldLayoutId id="2147483670" r:id="rId7"/>
    <p:sldLayoutId id="2147483673" r:id="rId8"/>
    <p:sldLayoutId id="2147483664" r:id="rId9"/>
    <p:sldLayoutId id="2147483671" r:id="rId10"/>
    <p:sldLayoutId id="2147483665" r:id="rId11"/>
    <p:sldLayoutId id="2147483672" r:id="rId12"/>
    <p:sldLayoutId id="2147483674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086726" y="1543065"/>
            <a:ext cx="7559517" cy="1007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86526" y="2692332"/>
            <a:ext cx="6104022" cy="316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C0B18BE-DBE2-4D2A-BF70-EC430732678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22CB485-3DC6-4B79-BE02-887388EF56D3}"/>
              </a:ext>
            </a:extLst>
          </p:cNvPr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02F30FA-2FD3-4D0D-BD26-3C7B87BF1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4" t="33925" r="64624" b="52239"/>
          <a:stretch/>
        </p:blipFill>
        <p:spPr>
          <a:xfrm>
            <a:off x="0" y="0"/>
            <a:ext cx="3468915" cy="1175657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16FE24F5-01F1-4DB1-ACF0-20486A240F9E}"/>
              </a:ext>
            </a:extLst>
          </p:cNvPr>
          <p:cNvGrpSpPr/>
          <p:nvPr/>
        </p:nvGrpSpPr>
        <p:grpSpPr>
          <a:xfrm>
            <a:off x="3862139" y="-251940"/>
            <a:ext cx="8329861" cy="4600135"/>
            <a:chOff x="3854548" y="0"/>
            <a:chExt cx="8329861" cy="4600135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D1EEE7E0-DE96-4999-8F31-C11853A182B4}"/>
                </a:ext>
              </a:extLst>
            </p:cNvPr>
            <p:cNvGrpSpPr/>
            <p:nvPr/>
          </p:nvGrpSpPr>
          <p:grpSpPr>
            <a:xfrm>
              <a:off x="3854548" y="0"/>
              <a:ext cx="8329861" cy="4600135"/>
              <a:chOff x="3854548" y="0"/>
              <a:chExt cx="8329861" cy="4600135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xmlns="" id="{5BDDAC85-C485-45A6-966A-CB6E0402B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4912" t="20091" r="8962" b="23692"/>
              <a:stretch/>
            </p:blipFill>
            <p:spPr>
              <a:xfrm>
                <a:off x="4015768" y="0"/>
                <a:ext cx="8168641" cy="4600135"/>
              </a:xfrm>
              <a:prstGeom prst="rect">
                <a:avLst/>
              </a:prstGeom>
            </p:spPr>
          </p:pic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xmlns="" id="{586373F6-7A95-44C3-BDBE-268E6F65E83E}"/>
                  </a:ext>
                </a:extLst>
              </p:cNvPr>
              <p:cNvSpPr/>
              <p:nvPr/>
            </p:nvSpPr>
            <p:spPr>
              <a:xfrm>
                <a:off x="3854548" y="3429000"/>
                <a:ext cx="2124221" cy="1171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69947BF6-567B-443E-9D27-FE866E01FE88}"/>
                </a:ext>
              </a:extLst>
            </p:cNvPr>
            <p:cNvSpPr/>
            <p:nvPr/>
          </p:nvSpPr>
          <p:spPr>
            <a:xfrm>
              <a:off x="7484683" y="323557"/>
              <a:ext cx="4164037" cy="3263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2244D4A-6599-4054-9E87-AF702CECEBD1}"/>
              </a:ext>
            </a:extLst>
          </p:cNvPr>
          <p:cNvSpPr txBox="1"/>
          <p:nvPr/>
        </p:nvSpPr>
        <p:spPr>
          <a:xfrm>
            <a:off x="786869" y="2262660"/>
            <a:ext cx="530913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dirty="0">
                <a:solidFill>
                  <a:srgbClr val="D4433E"/>
                </a:solidFill>
                <a:latin typeface="Calibri" panose="020F0502020204030204"/>
              </a:rPr>
              <a:t>Sendero de la Creatividad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D443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D443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“Transito Armónico”</a:t>
            </a:r>
          </a:p>
          <a:p>
            <a:pPr lvl="0"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Objetivo: </a:t>
            </a:r>
          </a:p>
          <a:p>
            <a:pPr lvl="0">
              <a:defRPr/>
            </a:pPr>
            <a:r>
              <a:rPr lang="es-ES" sz="2000" dirty="0">
                <a:solidFill>
                  <a:srgbClr val="00688B"/>
                </a:solidFill>
              </a:rPr>
              <a:t>Garantizar el tránsito armónico de educación inicial a preescolar en el sistema educativo oficial de Cartagena.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00688B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8C5094D-1B5F-42DB-A8B2-ACD7403B32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7302" r="11777" b="20489"/>
          <a:stretch/>
        </p:blipFill>
        <p:spPr>
          <a:xfrm>
            <a:off x="7661044" y="209751"/>
            <a:ext cx="3719718" cy="28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0">
            <a:extLst>
              <a:ext uri="{FF2B5EF4-FFF2-40B4-BE49-F238E27FC236}">
                <a16:creationId xmlns:a16="http://schemas.microsoft.com/office/drawing/2014/main" xmlns="" id="{49D61A73-B070-B5D3-076F-D7A2660B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08" y="367416"/>
            <a:ext cx="8933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b="1" dirty="0" smtClean="0">
                <a:solidFill>
                  <a:srgbClr val="26262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Círculos de Reflexión</a:t>
            </a:r>
            <a:endParaRPr lang="es-CO" altLang="es-CO" b="1" dirty="0">
              <a:solidFill>
                <a:srgbClr val="26262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3" y="1298462"/>
            <a:ext cx="4153989" cy="26465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42" y="1298462"/>
            <a:ext cx="4753392" cy="26465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3" y="4193177"/>
            <a:ext cx="4153989" cy="23979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42" y="4193177"/>
            <a:ext cx="4735692" cy="23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4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CDA2B30-04CC-48FA-A94C-003929F39F93}" vid="{017E161B-BA1E-4289-BE78-643EF8F89A7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RC 2021</Template>
  <TotalTime>3378</TotalTime>
  <Words>30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Montserrat</vt:lpstr>
      <vt:lpstr>Verdana</vt:lpstr>
      <vt:lpstr>Office Theme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Cuellar</dc:creator>
  <cp:lastModifiedBy>Claudia Patricia Agudelo Perez</cp:lastModifiedBy>
  <cp:revision>124</cp:revision>
  <dcterms:created xsi:type="dcterms:W3CDTF">2021-11-25T20:19:26Z</dcterms:created>
  <dcterms:modified xsi:type="dcterms:W3CDTF">2023-12-15T15:17:30Z</dcterms:modified>
</cp:coreProperties>
</file>