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659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29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26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26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640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6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660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589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861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21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02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924E-B61F-48BF-945B-39DA0D98196F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1E56-4DC4-45EB-B38E-0842C05099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86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1075" y="5895974"/>
            <a:ext cx="9144000" cy="863741"/>
          </a:xfrm>
        </p:spPr>
        <p:txBody>
          <a:bodyPr/>
          <a:lstStyle/>
          <a:p>
            <a:r>
              <a:rPr lang="es-MX" dirty="0" smtClean="0"/>
              <a:t>Agregar este subtítulo: La educación en Cartagena comienza a brillar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30609"/>
            <a:ext cx="10134600" cy="57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642937"/>
            <a:ext cx="98679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38124"/>
            <a:ext cx="11220450" cy="62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599" y="-167616"/>
            <a:ext cx="10515600" cy="1325563"/>
          </a:xfrm>
        </p:spPr>
        <p:txBody>
          <a:bodyPr/>
          <a:lstStyle/>
          <a:p>
            <a:r>
              <a:rPr lang="es-MX" dirty="0" smtClean="0"/>
              <a:t>Clasificación de IE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7237" y="6320764"/>
            <a:ext cx="10515600" cy="4515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400" b="1" dirty="0" smtClean="0"/>
              <a:t>Notas: quitar el comentario de abajo</a:t>
            </a:r>
          </a:p>
          <a:p>
            <a:pPr marL="0" indent="0" algn="ctr">
              <a:buNone/>
            </a:pPr>
            <a:r>
              <a:rPr lang="es-MX" sz="1400" b="1" dirty="0" smtClean="0"/>
              <a:t>Quitar la columna de 2020</a:t>
            </a:r>
            <a:endParaRPr lang="es-CO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1" y="881090"/>
            <a:ext cx="9644063" cy="53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16612"/>
            <a:ext cx="10515600" cy="59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8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99512"/>
            <a:ext cx="11644312" cy="65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0"/>
            <a:ext cx="11114076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43549"/>
            <a:ext cx="10515600" cy="633413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578792"/>
            <a:ext cx="10172700" cy="57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112741"/>
            <a:ext cx="11695188" cy="64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0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4" y="190499"/>
            <a:ext cx="1085913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90487"/>
            <a:ext cx="10612843" cy="6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56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Panorámica</PresentationFormat>
  <Paragraphs>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Clasificación de 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 JAVIER MONTES MIRANDA</dc:creator>
  <cp:lastModifiedBy>Alex Cabarcas de Castro</cp:lastModifiedBy>
  <cp:revision>14</cp:revision>
  <dcterms:created xsi:type="dcterms:W3CDTF">2024-11-30T00:29:26Z</dcterms:created>
  <dcterms:modified xsi:type="dcterms:W3CDTF">2025-03-27T15:28:03Z</dcterms:modified>
</cp:coreProperties>
</file>