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media/image2.jpg" ContentType="image/jpe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7" r:id="rId5"/>
  </p:sldMasterIdLst>
  <p:notesMasterIdLst>
    <p:notesMasterId r:id="rId17"/>
  </p:notesMasterIdLst>
  <p:sldIdLst>
    <p:sldId id="536" r:id="rId6"/>
    <p:sldId id="257" r:id="rId7"/>
    <p:sldId id="258" r:id="rId8"/>
    <p:sldId id="259" r:id="rId9"/>
    <p:sldId id="540" r:id="rId10"/>
    <p:sldId id="537" r:id="rId11"/>
    <p:sldId id="539" r:id="rId12"/>
    <p:sldId id="264" r:id="rId13"/>
    <p:sldId id="546" r:id="rId14"/>
    <p:sldId id="542" r:id="rId15"/>
    <p:sldId id="538" r:id="rId16"/>
  </p:sldIdLst>
  <p:sldSz cx="10693400" cy="7556500"/>
  <p:notesSz cx="10693400" cy="75565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236" y="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Lorena Vargas Betancourt" userId="431a60c1-a347-431d-b44d-159a74c600aa" providerId="ADAL" clId="{D7F87CE0-9370-42CA-84CE-81E72847B6A1}"/>
    <pc:docChg chg="modSld">
      <pc:chgData name="Monica Lorena Vargas Betancourt" userId="431a60c1-a347-431d-b44d-159a74c600aa" providerId="ADAL" clId="{D7F87CE0-9370-42CA-84CE-81E72847B6A1}" dt="2023-05-09T17:25:57.904" v="13" actId="1076"/>
      <pc:docMkLst>
        <pc:docMk/>
      </pc:docMkLst>
      <pc:sldChg chg="modSp mod">
        <pc:chgData name="Monica Lorena Vargas Betancourt" userId="431a60c1-a347-431d-b44d-159a74c600aa" providerId="ADAL" clId="{D7F87CE0-9370-42CA-84CE-81E72847B6A1}" dt="2023-05-09T17:25:47.074" v="12" actId="790"/>
        <pc:sldMkLst>
          <pc:docMk/>
          <pc:sldMk cId="0" sldId="259"/>
        </pc:sldMkLst>
        <pc:spChg chg="mod">
          <ac:chgData name="Monica Lorena Vargas Betancourt" userId="431a60c1-a347-431d-b44d-159a74c600aa" providerId="ADAL" clId="{D7F87CE0-9370-42CA-84CE-81E72847B6A1}" dt="2023-05-09T17:25:47.074" v="12" actId="790"/>
          <ac:spMkLst>
            <pc:docMk/>
            <pc:sldMk cId="0" sldId="259"/>
            <ac:spMk id="7" creationId="{00000000-0000-0000-0000-000000000000}"/>
          </ac:spMkLst>
        </pc:spChg>
        <pc:spChg chg="mod">
          <ac:chgData name="Monica Lorena Vargas Betancourt" userId="431a60c1-a347-431d-b44d-159a74c600aa" providerId="ADAL" clId="{D7F87CE0-9370-42CA-84CE-81E72847B6A1}" dt="2023-05-09T17:25:22.472" v="5" actId="403"/>
          <ac:spMkLst>
            <pc:docMk/>
            <pc:sldMk cId="0" sldId="259"/>
            <ac:spMk id="11" creationId="{F91CC5DC-4983-5CE5-4AD3-F239A072E0EF}"/>
          </ac:spMkLst>
        </pc:spChg>
        <pc:spChg chg="mod">
          <ac:chgData name="Monica Lorena Vargas Betancourt" userId="431a60c1-a347-431d-b44d-159a74c600aa" providerId="ADAL" clId="{D7F87CE0-9370-42CA-84CE-81E72847B6A1}" dt="2023-05-09T17:25:32.848" v="10" actId="14100"/>
          <ac:spMkLst>
            <pc:docMk/>
            <pc:sldMk cId="0" sldId="259"/>
            <ac:spMk id="12" creationId="{A13F2240-E223-02DE-D59B-94FCDD5662EC}"/>
          </ac:spMkLst>
        </pc:spChg>
      </pc:sldChg>
      <pc:sldChg chg="modSp mod">
        <pc:chgData name="Monica Lorena Vargas Betancourt" userId="431a60c1-a347-431d-b44d-159a74c600aa" providerId="ADAL" clId="{D7F87CE0-9370-42CA-84CE-81E72847B6A1}" dt="2023-05-09T17:25:57.904" v="13" actId="1076"/>
        <pc:sldMkLst>
          <pc:docMk/>
          <pc:sldMk cId="0" sldId="261"/>
        </pc:sldMkLst>
        <pc:spChg chg="mod">
          <ac:chgData name="Monica Lorena Vargas Betancourt" userId="431a60c1-a347-431d-b44d-159a74c600aa" providerId="ADAL" clId="{D7F87CE0-9370-42CA-84CE-81E72847B6A1}" dt="2023-05-09T17:25:57.904" v="13" actId="1076"/>
          <ac:spMkLst>
            <pc:docMk/>
            <pc:sldMk cId="0" sldId="261"/>
            <ac:spMk id="3" creationId="{00000000-0000-0000-0000-000000000000}"/>
          </ac:spMkLst>
        </pc:spChg>
      </pc:sldChg>
    </pc:docChg>
  </pc:docChgLst>
  <pc:docChgLst>
    <pc:chgData name="Monica Lorena Vargas Betancourt" userId="431a60c1-a347-431d-b44d-159a74c600aa" providerId="ADAL" clId="{3A7C4A26-9C8B-4F67-8EB3-C94E1462E14C}"/>
    <pc:docChg chg="modSld">
      <pc:chgData name="Monica Lorena Vargas Betancourt" userId="431a60c1-a347-431d-b44d-159a74c600aa" providerId="ADAL" clId="{3A7C4A26-9C8B-4F67-8EB3-C94E1462E14C}" dt="2023-11-02T15:49:22.946" v="1" actId="14100"/>
      <pc:docMkLst>
        <pc:docMk/>
      </pc:docMkLst>
      <pc:sldChg chg="modSp mod">
        <pc:chgData name="Monica Lorena Vargas Betancourt" userId="431a60c1-a347-431d-b44d-159a74c600aa" providerId="ADAL" clId="{3A7C4A26-9C8B-4F67-8EB3-C94E1462E14C}" dt="2023-11-02T15:49:22.946" v="1" actId="14100"/>
        <pc:sldMkLst>
          <pc:docMk/>
          <pc:sldMk cId="0" sldId="257"/>
        </pc:sldMkLst>
        <pc:picChg chg="mod">
          <ac:chgData name="Monica Lorena Vargas Betancourt" userId="431a60c1-a347-431d-b44d-159a74c600aa" providerId="ADAL" clId="{3A7C4A26-9C8B-4F67-8EB3-C94E1462E14C}" dt="2023-11-02T15:49:22.946" v="1" actId="14100"/>
          <ac:picMkLst>
            <pc:docMk/>
            <pc:sldMk cId="0" sldId="257"/>
            <ac:picMk id="13" creationId="{A0AB8278-DA3A-BA76-34AF-002CC5DAFA0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56BDE4BA-A2D5-411A-87E5-230107C7CC6B}" type="datetimeFigureOut">
              <a:rPr lang="es-CO" smtClean="0"/>
              <a:t>8/10/2025</a:t>
            </a:fld>
            <a:endParaRPr lang="es-CO"/>
          </a:p>
        </p:txBody>
      </p:sp>
      <p:sp>
        <p:nvSpPr>
          <p:cNvPr id="4" name="Marcador de imagen de diapositiva 3"/>
          <p:cNvSpPr>
            <a:spLocks noGrp="1" noRot="1" noChangeAspect="1"/>
          </p:cNvSpPr>
          <p:nvPr>
            <p:ph type="sldImg" idx="2"/>
          </p:nvPr>
        </p:nvSpPr>
        <p:spPr>
          <a:xfrm>
            <a:off x="3541713" y="944563"/>
            <a:ext cx="3609975" cy="2551112"/>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1069975" y="3636963"/>
            <a:ext cx="8553450" cy="2974975"/>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7177088"/>
            <a:ext cx="4633913" cy="379412"/>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6057900" y="7177088"/>
            <a:ext cx="4632325" cy="379412"/>
          </a:xfrm>
          <a:prstGeom prst="rect">
            <a:avLst/>
          </a:prstGeom>
        </p:spPr>
        <p:txBody>
          <a:bodyPr vert="horz" lIns="91440" tIns="45720" rIns="91440" bIns="45720" rtlCol="0" anchor="b"/>
          <a:lstStyle>
            <a:lvl1pPr algn="r">
              <a:defRPr sz="1200"/>
            </a:lvl1pPr>
          </a:lstStyle>
          <a:p>
            <a:fld id="{AFF33B78-F27B-4EC0-A02F-B95EBECDDDEE}" type="slidenum">
              <a:rPr lang="es-CO" smtClean="0"/>
              <a:t>‹Nº›</a:t>
            </a:fld>
            <a:endParaRPr lang="es-CO"/>
          </a:p>
        </p:txBody>
      </p:sp>
    </p:spTree>
    <p:extLst>
      <p:ext uri="{BB962C8B-B14F-4D97-AF65-F5344CB8AC3E}">
        <p14:creationId xmlns:p14="http://schemas.microsoft.com/office/powerpoint/2010/main" val="2610387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7233E-DF1A-1293-80F2-F8D03852AD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CE94B30-5D03-8B05-1670-587CB9B7237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B7B5539-86BD-FBB1-F662-ABE4C6B32BCE}"/>
              </a:ext>
            </a:extLst>
          </p:cNvPr>
          <p:cNvSpPr>
            <a:spLocks noGrp="1"/>
          </p:cNvSpPr>
          <p:nvPr>
            <p:ph type="body" idx="1"/>
          </p:nvPr>
        </p:nvSpPr>
        <p:spPr/>
        <p:txBody>
          <a:bodyPr/>
          <a:lstStyle/>
          <a:p>
            <a:endParaRPr lang="es-CO"/>
          </a:p>
        </p:txBody>
      </p:sp>
      <p:sp>
        <p:nvSpPr>
          <p:cNvPr id="4" name="Marcador de número de diapositiva 3">
            <a:extLst>
              <a:ext uri="{FF2B5EF4-FFF2-40B4-BE49-F238E27FC236}">
                <a16:creationId xmlns:a16="http://schemas.microsoft.com/office/drawing/2014/main" id="{BA6F8459-883B-1C23-E59D-E9731190EB03}"/>
              </a:ext>
            </a:extLst>
          </p:cNvPr>
          <p:cNvSpPr>
            <a:spLocks noGrp="1"/>
          </p:cNvSpPr>
          <p:nvPr>
            <p:ph type="sldNum" sz="quarter" idx="5"/>
          </p:nvPr>
        </p:nvSpPr>
        <p:spPr/>
        <p:txBody>
          <a:bodyPr/>
          <a:lstStyle/>
          <a:p>
            <a:pPr marL="0" marR="0" lvl="0" indent="0" algn="r" defTabSz="608853" rtl="0" eaLnBrk="1" fontAlgn="base" latinLnBrk="0" hangingPunct="1">
              <a:lnSpc>
                <a:spcPct val="100000"/>
              </a:lnSpc>
              <a:spcBef>
                <a:spcPct val="0"/>
              </a:spcBef>
              <a:spcAft>
                <a:spcPct val="0"/>
              </a:spcAft>
              <a:buClrTx/>
              <a:buSzTx/>
              <a:buFontTx/>
              <a:buNone/>
              <a:tabLst/>
              <a:defRPr/>
            </a:pPr>
            <a:fld id="{B254687C-0F63-C543-8A00-A10F948442D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608853"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4043076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2515"/>
            <a:ext cx="9089390" cy="15868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1640"/>
            <a:ext cx="7485380" cy="18891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1FBA7-8C17-7E4C-F5EC-C31D2BF91D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F61934C-07C5-E126-93F0-8E82AB441A2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3E19B9B-D20E-F524-6AC6-4E81E35DEEDB}"/>
              </a:ext>
            </a:extLst>
          </p:cNvPr>
          <p:cNvSpPr>
            <a:spLocks noGrp="1"/>
          </p:cNvSpPr>
          <p:nvPr>
            <p:ph type="dt" sz="half" idx="10"/>
          </p:nvPr>
        </p:nvSpPr>
        <p:spPr/>
        <p:txBody>
          <a:bodyPr/>
          <a:lstStyle/>
          <a:p>
            <a:fld id="{F2730AC6-CFF6-4004-BFC8-3E03348899FD}" type="datetimeFigureOut">
              <a:rPr lang="es-CO" smtClean="0"/>
              <a:t>8/10/2025</a:t>
            </a:fld>
            <a:endParaRPr lang="es-CO"/>
          </a:p>
        </p:txBody>
      </p:sp>
      <p:sp>
        <p:nvSpPr>
          <p:cNvPr id="5" name="Marcador de pie de página 4">
            <a:extLst>
              <a:ext uri="{FF2B5EF4-FFF2-40B4-BE49-F238E27FC236}">
                <a16:creationId xmlns:a16="http://schemas.microsoft.com/office/drawing/2014/main" id="{C7497D38-B7E8-FECE-E313-F1CE17C713B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189892B-A171-2DBD-8233-C6A4587FAA8E}"/>
              </a:ext>
            </a:extLst>
          </p:cNvPr>
          <p:cNvSpPr>
            <a:spLocks noGrp="1"/>
          </p:cNvSpPr>
          <p:nvPr>
            <p:ph type="sldNum" sz="quarter" idx="12"/>
          </p:nvPr>
        </p:nvSpPr>
        <p:spPr/>
        <p:txBody>
          <a:bodyPr/>
          <a:lstStyle/>
          <a:p>
            <a:fld id="{A216E1F5-A81D-4B3E-AE69-1456F83F1EBF}" type="slidenum">
              <a:rPr lang="es-CO" smtClean="0"/>
              <a:t>‹Nº›</a:t>
            </a:fld>
            <a:endParaRPr lang="es-CO"/>
          </a:p>
        </p:txBody>
      </p:sp>
    </p:spTree>
    <p:extLst>
      <p:ext uri="{BB962C8B-B14F-4D97-AF65-F5344CB8AC3E}">
        <p14:creationId xmlns:p14="http://schemas.microsoft.com/office/powerpoint/2010/main" val="218142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in pie de página A">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20B320D-32DC-9848-968D-35D2DB81FA94}"/>
              </a:ext>
            </a:extLst>
          </p:cNvPr>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4272713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4381DFB-CF1D-40CF-BF5D-94B4A952B702}"/>
              </a:ext>
            </a:extLst>
          </p:cNvPr>
          <p:cNvSpPr>
            <a:spLocks noGrp="1"/>
          </p:cNvSpPr>
          <p:nvPr>
            <p:ph type="dt" sz="half" idx="10"/>
          </p:nvPr>
        </p:nvSpPr>
        <p:spPr/>
        <p:txBody>
          <a:bodyPr/>
          <a:lstStyle/>
          <a:p>
            <a:fld id="{E11FF319-CEB0-4EA7-A7A5-DF05E16B201F}" type="datetimeFigureOut">
              <a:rPr lang="es-CO" smtClean="0"/>
              <a:t>8/10/2025</a:t>
            </a:fld>
            <a:endParaRPr lang="es-CO"/>
          </a:p>
        </p:txBody>
      </p:sp>
      <p:sp>
        <p:nvSpPr>
          <p:cNvPr id="3" name="Marcador de pie de página 2">
            <a:extLst>
              <a:ext uri="{FF2B5EF4-FFF2-40B4-BE49-F238E27FC236}">
                <a16:creationId xmlns:a16="http://schemas.microsoft.com/office/drawing/2014/main" id="{DD67A1E4-DCBF-46BB-A09D-EAF6B19E62E2}"/>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A0348BC8-92D2-4543-944D-FA483526099B}"/>
              </a:ext>
            </a:extLst>
          </p:cNvPr>
          <p:cNvSpPr>
            <a:spLocks noGrp="1"/>
          </p:cNvSpPr>
          <p:nvPr>
            <p:ph type="sldNum" sz="quarter" idx="12"/>
          </p:nvPr>
        </p:nvSpPr>
        <p:spPr/>
        <p:txBody>
          <a:bodyPr/>
          <a:lstStyle/>
          <a:p>
            <a:fld id="{5A5AF787-4521-4FD9-92EA-094A0A400E7D}" type="slidenum">
              <a:rPr lang="es-CO" smtClean="0"/>
              <a:t>‹Nº›</a:t>
            </a:fld>
            <a:endParaRPr lang="es-CO"/>
          </a:p>
        </p:txBody>
      </p:sp>
    </p:spTree>
    <p:extLst>
      <p:ext uri="{BB962C8B-B14F-4D97-AF65-F5344CB8AC3E}">
        <p14:creationId xmlns:p14="http://schemas.microsoft.com/office/powerpoint/2010/main" val="2157729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a:t>Haz clic para modificar el estilo de título del patrón</a:t>
            </a:r>
            <a:endParaRPr lang="es-CO"/>
          </a:p>
        </p:txBody>
      </p:sp>
      <p:sp>
        <p:nvSpPr>
          <p:cNvPr id="3" name="2 Marcador de contenido"/>
          <p:cNvSpPr>
            <a:spLocks noGrp="1"/>
          </p:cNvSpPr>
          <p:nvPr>
            <p:ph sz="half" idx="1"/>
          </p:nvPr>
        </p:nvSpPr>
        <p:spPr>
          <a:xfrm>
            <a:off x="534670" y="1763187"/>
            <a:ext cx="4722918" cy="4986941"/>
          </a:xfrm>
        </p:spPr>
        <p:txBody>
          <a:bodyPr/>
          <a:lstStyle>
            <a:lvl1pPr>
              <a:defRPr sz="2455"/>
            </a:lvl1pPr>
            <a:lvl2pPr>
              <a:defRPr sz="2104"/>
            </a:lvl2pPr>
            <a:lvl3pPr>
              <a:defRPr sz="1753"/>
            </a:lvl3pPr>
            <a:lvl4pPr>
              <a:defRPr sz="1578"/>
            </a:lvl4pPr>
            <a:lvl5pPr>
              <a:defRPr sz="1578"/>
            </a:lvl5pPr>
            <a:lvl6pPr>
              <a:defRPr sz="1578"/>
            </a:lvl6pPr>
            <a:lvl7pPr>
              <a:defRPr sz="1578"/>
            </a:lvl7pPr>
            <a:lvl8pPr>
              <a:defRPr sz="1578"/>
            </a:lvl8pPr>
            <a:lvl9pPr>
              <a:defRPr sz="1578"/>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3 Marcador de contenido"/>
          <p:cNvSpPr>
            <a:spLocks noGrp="1"/>
          </p:cNvSpPr>
          <p:nvPr>
            <p:ph sz="half" idx="2"/>
          </p:nvPr>
        </p:nvSpPr>
        <p:spPr>
          <a:xfrm>
            <a:off x="5435812" y="1763187"/>
            <a:ext cx="4722918" cy="4986941"/>
          </a:xfrm>
        </p:spPr>
        <p:txBody>
          <a:bodyPr/>
          <a:lstStyle>
            <a:lvl1pPr>
              <a:defRPr sz="2455"/>
            </a:lvl1pPr>
            <a:lvl2pPr>
              <a:defRPr sz="2104"/>
            </a:lvl2pPr>
            <a:lvl3pPr>
              <a:defRPr sz="1753"/>
            </a:lvl3pPr>
            <a:lvl4pPr>
              <a:defRPr sz="1578"/>
            </a:lvl4pPr>
            <a:lvl5pPr>
              <a:defRPr sz="1578"/>
            </a:lvl5pPr>
            <a:lvl6pPr>
              <a:defRPr sz="1578"/>
            </a:lvl6pPr>
            <a:lvl7pPr>
              <a:defRPr sz="1578"/>
            </a:lvl7pPr>
            <a:lvl8pPr>
              <a:defRPr sz="1578"/>
            </a:lvl8pPr>
            <a:lvl9pPr>
              <a:defRPr sz="1578"/>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4 Marcador de fecha"/>
          <p:cNvSpPr>
            <a:spLocks noGrp="1"/>
          </p:cNvSpPr>
          <p:nvPr>
            <p:ph type="dt" sz="half" idx="10"/>
          </p:nvPr>
        </p:nvSpPr>
        <p:spPr/>
        <p:txBody>
          <a:bodyPr/>
          <a:lstStyle/>
          <a:p>
            <a:fld id="{BB204A4C-6FA1-4FB3-B908-E7F8C7C45D59}" type="datetimeFigureOut">
              <a:rPr lang="es-CO" smtClean="0"/>
              <a:t>8/10/2025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358A8F0-FC8B-444A-95E3-6BCDC2037EE7}" type="slidenum">
              <a:rPr lang="es-CO" smtClean="0"/>
              <a:t>‹Nº›</a:t>
            </a:fld>
            <a:endParaRPr lang="es-CO"/>
          </a:p>
        </p:txBody>
      </p:sp>
    </p:spTree>
    <p:extLst>
      <p:ext uri="{BB962C8B-B14F-4D97-AF65-F5344CB8AC3E}">
        <p14:creationId xmlns:p14="http://schemas.microsoft.com/office/powerpoint/2010/main" val="1596479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 descriptor">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20B320D-32DC-9848-968D-35D2DB81FA94}"/>
              </a:ext>
            </a:extLst>
          </p:cNvPr>
          <p:cNvSpPr>
            <a:spLocks noGrp="1"/>
          </p:cNvSpPr>
          <p:nvPr>
            <p:ph type="title"/>
          </p:nvPr>
        </p:nvSpPr>
        <p:spPr>
          <a:xfrm>
            <a:off x="415693" y="1574972"/>
            <a:ext cx="2712942" cy="1328810"/>
          </a:xfr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60304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0046B8"/>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0046B8"/>
                </a:solidFill>
                <a:latin typeface="Trebuchet MS"/>
                <a:cs typeface="Trebuchet MS"/>
              </a:defRPr>
            </a:lvl1pPr>
          </a:lstStyle>
          <a:p>
            <a:endParaRPr/>
          </a:p>
        </p:txBody>
      </p:sp>
      <p:sp>
        <p:nvSpPr>
          <p:cNvPr id="3" name="Holder 3"/>
          <p:cNvSpPr>
            <a:spLocks noGrp="1"/>
          </p:cNvSpPr>
          <p:nvPr>
            <p:ph sz="half" idx="2"/>
          </p:nvPr>
        </p:nvSpPr>
        <p:spPr>
          <a:xfrm>
            <a:off x="534670" y="1737995"/>
            <a:ext cx="4651629"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0046B8"/>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ortada B">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FB09225-8AD7-EF4C-A65A-B62535AF3B24}"/>
              </a:ext>
            </a:extLst>
          </p:cNvPr>
          <p:cNvPicPr>
            <a:picLocks noChangeAspect="1"/>
          </p:cNvPicPr>
          <p:nvPr userDrawn="1"/>
        </p:nvPicPr>
        <p:blipFill>
          <a:blip r:embed="rId2"/>
          <a:stretch>
            <a:fillRect/>
          </a:stretch>
        </p:blipFill>
        <p:spPr>
          <a:xfrm>
            <a:off x="0" y="8577"/>
            <a:ext cx="10693400" cy="7554532"/>
          </a:xfrm>
          <a:prstGeom prst="rect">
            <a:avLst/>
          </a:prstGeom>
        </p:spPr>
      </p:pic>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762171" y="4254307"/>
            <a:ext cx="9440200" cy="243015"/>
          </a:xfrm>
          <a:prstGeom prst="rect">
            <a:avLst/>
          </a:prstGeom>
        </p:spPr>
        <p:txBody>
          <a:bodyPr anchor="t"/>
          <a:lstStyle>
            <a:lvl1pPr marL="0" indent="0" defTabSz="533749">
              <a:spcBef>
                <a:spcPts val="0"/>
              </a:spcBef>
              <a:defRPr sz="1579">
                <a:solidFill>
                  <a:schemeClr val="bg1"/>
                </a:solidFill>
              </a:defRPr>
            </a:lvl1pPr>
          </a:lstStyle>
          <a:p>
            <a:r>
              <a:rPr lang="es-ES" dirty="0"/>
              <a:t>Mes 2020 o nombre del producto</a:t>
            </a:r>
            <a:endParaRPr lang="es-CO" dirty="0"/>
          </a:p>
        </p:txBody>
      </p:sp>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762170" y="2200539"/>
            <a:ext cx="9440202" cy="1874455"/>
          </a:xfrm>
        </p:spPr>
        <p:txBody>
          <a:bodyPr anchor="b">
            <a:noAutofit/>
          </a:bodyPr>
          <a:lstStyle>
            <a:lvl1pPr>
              <a:defRPr sz="2456">
                <a:solidFill>
                  <a:schemeClr val="bg1"/>
                </a:solidFill>
              </a:defRPr>
            </a:lvl1pPr>
          </a:lstStyle>
          <a:p>
            <a:r>
              <a:rPr lang="es-ES" dirty="0"/>
              <a:t>Haga clic para modificar el estilo de título del patrón</a:t>
            </a:r>
            <a:endParaRPr lang="es-CO" dirty="0"/>
          </a:p>
        </p:txBody>
      </p:sp>
      <p:pic>
        <p:nvPicPr>
          <p:cNvPr id="13" name="Imagen 12">
            <a:extLst>
              <a:ext uri="{FF2B5EF4-FFF2-40B4-BE49-F238E27FC236}">
                <a16:creationId xmlns:a16="http://schemas.microsoft.com/office/drawing/2014/main" id="{0BB63617-7A8B-B548-B7C5-61FB4CCD7B07}"/>
              </a:ext>
            </a:extLst>
          </p:cNvPr>
          <p:cNvPicPr>
            <a:picLocks noChangeAspect="1"/>
          </p:cNvPicPr>
          <p:nvPr userDrawn="1"/>
        </p:nvPicPr>
        <p:blipFill>
          <a:blip r:embed="rId3"/>
          <a:stretch>
            <a:fillRect/>
          </a:stretch>
        </p:blipFill>
        <p:spPr>
          <a:xfrm>
            <a:off x="8402128" y="603109"/>
            <a:ext cx="1800244" cy="833549"/>
          </a:xfrm>
          <a:prstGeom prst="rect">
            <a:avLst/>
          </a:prstGeom>
        </p:spPr>
      </p:pic>
    </p:spTree>
    <p:extLst>
      <p:ext uri="{BB962C8B-B14F-4D97-AF65-F5344CB8AC3E}">
        <p14:creationId xmlns:p14="http://schemas.microsoft.com/office/powerpoint/2010/main" val="143110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 pie de página">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20B320D-32DC-9848-968D-35D2DB81FA94}"/>
              </a:ext>
            </a:extLst>
          </p:cNvPr>
          <p:cNvSpPr>
            <a:spLocks noGrp="1"/>
          </p:cNvSpPr>
          <p:nvPr>
            <p:ph type="title"/>
          </p:nvPr>
        </p:nvSpPr>
        <p:spPr/>
        <p:txBody>
          <a:bodyPr/>
          <a:lstStyle/>
          <a:p>
            <a:r>
              <a:rPr lang="es-ES"/>
              <a:t>Haga clic para modificar el estilo de título del patrón</a:t>
            </a:r>
            <a:endParaRPr lang="es-CO"/>
          </a:p>
        </p:txBody>
      </p:sp>
      <p:pic>
        <p:nvPicPr>
          <p:cNvPr id="8" name="Imagen 7">
            <a:extLst>
              <a:ext uri="{FF2B5EF4-FFF2-40B4-BE49-F238E27FC236}">
                <a16:creationId xmlns:a16="http://schemas.microsoft.com/office/drawing/2014/main" id="{12D71873-66AF-8943-9C1C-AA1F7E0F6965}"/>
              </a:ext>
            </a:extLst>
          </p:cNvPr>
          <p:cNvPicPr>
            <a:picLocks noChangeAspect="1"/>
          </p:cNvPicPr>
          <p:nvPr userDrawn="1"/>
        </p:nvPicPr>
        <p:blipFill>
          <a:blip r:embed="rId2"/>
          <a:stretch>
            <a:fillRect/>
          </a:stretch>
        </p:blipFill>
        <p:spPr>
          <a:xfrm>
            <a:off x="9738919" y="7358167"/>
            <a:ext cx="623012" cy="198333"/>
          </a:xfrm>
          <a:prstGeom prst="rect">
            <a:avLst/>
          </a:prstGeom>
        </p:spPr>
      </p:pic>
      <p:sp>
        <p:nvSpPr>
          <p:cNvPr id="7" name="Marcador de fecha 3">
            <a:extLst>
              <a:ext uri="{FF2B5EF4-FFF2-40B4-BE49-F238E27FC236}">
                <a16:creationId xmlns:a16="http://schemas.microsoft.com/office/drawing/2014/main" id="{10957CA7-D124-4B44-8EFC-E433F8557B46}"/>
              </a:ext>
            </a:extLst>
          </p:cNvPr>
          <p:cNvSpPr>
            <a:spLocks noGrp="1"/>
          </p:cNvSpPr>
          <p:nvPr>
            <p:ph type="dt" sz="half" idx="2"/>
          </p:nvPr>
        </p:nvSpPr>
        <p:spPr>
          <a:xfrm>
            <a:off x="748345" y="6965648"/>
            <a:ext cx="1654263" cy="256464"/>
          </a:xfrm>
          <a:prstGeom prst="rect">
            <a:avLst/>
          </a:prstGeom>
        </p:spPr>
        <p:txBody>
          <a:bodyPr vert="horz" lIns="91440" tIns="45720" rIns="91440" bIns="45720" rtlCol="0" anchor="ctr"/>
          <a:lstStyle>
            <a:lvl1pPr algn="l">
              <a:defRPr sz="965">
                <a:solidFill>
                  <a:schemeClr val="bg1">
                    <a:lumMod val="50000"/>
                  </a:schemeClr>
                </a:solidFill>
              </a:defRPr>
            </a:lvl1pPr>
          </a:lstStyle>
          <a:p>
            <a:fld id="{C5EE6A1E-C88A-0B48-8A5B-61028410C7CA}" type="datetime4">
              <a:rPr lang="es-CO" smtClean="0"/>
              <a:pPr/>
              <a:t>8 de octubre de 2025</a:t>
            </a:fld>
            <a:endParaRPr lang="es-CO"/>
          </a:p>
        </p:txBody>
      </p:sp>
      <p:sp>
        <p:nvSpPr>
          <p:cNvPr id="9" name="Marcador de pie de página 4">
            <a:extLst>
              <a:ext uri="{FF2B5EF4-FFF2-40B4-BE49-F238E27FC236}">
                <a16:creationId xmlns:a16="http://schemas.microsoft.com/office/drawing/2014/main" id="{B2DE7522-E9F4-BC4D-BDF5-0EFDE59BFE50}"/>
              </a:ext>
            </a:extLst>
          </p:cNvPr>
          <p:cNvSpPr>
            <a:spLocks noGrp="1"/>
          </p:cNvSpPr>
          <p:nvPr>
            <p:ph type="ftr" sz="quarter" idx="3"/>
          </p:nvPr>
        </p:nvSpPr>
        <p:spPr>
          <a:xfrm>
            <a:off x="2402607" y="6965648"/>
            <a:ext cx="5929089" cy="256464"/>
          </a:xfrm>
          <a:prstGeom prst="rect">
            <a:avLst/>
          </a:prstGeom>
        </p:spPr>
        <p:txBody>
          <a:bodyPr vert="horz" lIns="91440" tIns="45720" rIns="91440" bIns="45720" rtlCol="0" anchor="ctr"/>
          <a:lstStyle>
            <a:lvl1pPr algn="l">
              <a:defRPr sz="965">
                <a:solidFill>
                  <a:schemeClr val="bg1">
                    <a:lumMod val="50000"/>
                  </a:schemeClr>
                </a:solidFill>
              </a:defRPr>
            </a:lvl1pPr>
          </a:lstStyle>
          <a:p>
            <a:r>
              <a:rPr lang="es-CO" b="1"/>
              <a:t>SURA © Todos los derechos reservados – Título de la presentación</a:t>
            </a:r>
            <a:endParaRPr lang="es-CO"/>
          </a:p>
        </p:txBody>
      </p:sp>
      <p:sp>
        <p:nvSpPr>
          <p:cNvPr id="10" name="Marcador de número de diapositiva 5">
            <a:extLst>
              <a:ext uri="{FF2B5EF4-FFF2-40B4-BE49-F238E27FC236}">
                <a16:creationId xmlns:a16="http://schemas.microsoft.com/office/drawing/2014/main" id="{64D02929-0EC6-E344-93A1-96D90CB0E07A}"/>
              </a:ext>
            </a:extLst>
          </p:cNvPr>
          <p:cNvSpPr>
            <a:spLocks noGrp="1"/>
          </p:cNvSpPr>
          <p:nvPr>
            <p:ph type="sldNum" sz="quarter" idx="4"/>
          </p:nvPr>
        </p:nvSpPr>
        <p:spPr>
          <a:xfrm>
            <a:off x="346022" y="6964959"/>
            <a:ext cx="402323" cy="257833"/>
          </a:xfrm>
          <a:prstGeom prst="rect">
            <a:avLst/>
          </a:prstGeom>
        </p:spPr>
        <p:txBody>
          <a:bodyPr vert="horz" lIns="91440" tIns="45720" rIns="91440" bIns="45720" rtlCol="0" anchor="ctr"/>
          <a:lstStyle>
            <a:lvl1pPr algn="l">
              <a:defRPr sz="965" b="1">
                <a:solidFill>
                  <a:schemeClr val="bg1">
                    <a:lumMod val="50000"/>
                  </a:schemeClr>
                </a:solidFill>
              </a:defRPr>
            </a:lvl1pPr>
          </a:lstStyle>
          <a:p>
            <a:fld id="{230A641B-886D-DA4E-84EA-69B544B903E6}" type="slidenum">
              <a:rPr lang="es-CO" smtClean="0"/>
              <a:pPr/>
              <a:t>‹Nº›</a:t>
            </a:fld>
            <a:endParaRPr lang="es-CO"/>
          </a:p>
        </p:txBody>
      </p:sp>
    </p:spTree>
    <p:extLst>
      <p:ext uri="{BB962C8B-B14F-4D97-AF65-F5344CB8AC3E}">
        <p14:creationId xmlns:p14="http://schemas.microsoft.com/office/powerpoint/2010/main" val="165226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 pie de página">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20B320D-32DC-9848-968D-35D2DB81FA94}"/>
              </a:ext>
            </a:extLst>
          </p:cNvPr>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08478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34670" y="602933"/>
            <a:ext cx="9624061" cy="841374"/>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extLst>
      <p:ext uri="{BB962C8B-B14F-4D97-AF65-F5344CB8AC3E}">
        <p14:creationId xmlns:p14="http://schemas.microsoft.com/office/powerpoint/2010/main" val="418558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4.pn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04" y="771143"/>
            <a:ext cx="10692765" cy="1659889"/>
          </a:xfrm>
          <a:custGeom>
            <a:avLst/>
            <a:gdLst/>
            <a:ahLst/>
            <a:cxnLst/>
            <a:rect l="l" t="t" r="r" b="b"/>
            <a:pathLst>
              <a:path w="10692765" h="1659889">
                <a:moveTo>
                  <a:pt x="10692383" y="1659635"/>
                </a:moveTo>
                <a:lnTo>
                  <a:pt x="10692383" y="0"/>
                </a:lnTo>
                <a:lnTo>
                  <a:pt x="0" y="0"/>
                </a:lnTo>
                <a:lnTo>
                  <a:pt x="0" y="1659635"/>
                </a:lnTo>
                <a:lnTo>
                  <a:pt x="10692383" y="1659635"/>
                </a:lnTo>
                <a:close/>
              </a:path>
            </a:pathLst>
          </a:custGeom>
          <a:solidFill>
            <a:srgbClr val="0045BA"/>
          </a:solidFill>
        </p:spPr>
        <p:txBody>
          <a:bodyPr wrap="square" lIns="0" tIns="0" rIns="0" bIns="0" rtlCol="0"/>
          <a:lstStyle/>
          <a:p>
            <a:endParaRPr/>
          </a:p>
        </p:txBody>
      </p:sp>
      <p:sp>
        <p:nvSpPr>
          <p:cNvPr id="17" name="bg object 17"/>
          <p:cNvSpPr/>
          <p:nvPr/>
        </p:nvSpPr>
        <p:spPr>
          <a:xfrm>
            <a:off x="268097" y="771143"/>
            <a:ext cx="675640" cy="1771014"/>
          </a:xfrm>
          <a:custGeom>
            <a:avLst/>
            <a:gdLst/>
            <a:ahLst/>
            <a:cxnLst/>
            <a:rect l="l" t="t" r="r" b="b"/>
            <a:pathLst>
              <a:path w="675640" h="1771014">
                <a:moveTo>
                  <a:pt x="675132" y="1380756"/>
                </a:moveTo>
                <a:lnTo>
                  <a:pt x="210312" y="1380756"/>
                </a:lnTo>
                <a:lnTo>
                  <a:pt x="210312" y="0"/>
                </a:lnTo>
                <a:lnTo>
                  <a:pt x="198120" y="0"/>
                </a:lnTo>
                <a:lnTo>
                  <a:pt x="198120" y="1380756"/>
                </a:lnTo>
                <a:lnTo>
                  <a:pt x="0" y="1380756"/>
                </a:lnTo>
                <a:lnTo>
                  <a:pt x="0" y="1505724"/>
                </a:lnTo>
                <a:lnTo>
                  <a:pt x="4572" y="1505724"/>
                </a:lnTo>
                <a:lnTo>
                  <a:pt x="10668" y="1505724"/>
                </a:lnTo>
                <a:lnTo>
                  <a:pt x="198120" y="1505724"/>
                </a:lnTo>
                <a:lnTo>
                  <a:pt x="198120" y="1770888"/>
                </a:lnTo>
                <a:lnTo>
                  <a:pt x="210312" y="1770888"/>
                </a:lnTo>
                <a:lnTo>
                  <a:pt x="210312" y="1505724"/>
                </a:lnTo>
                <a:lnTo>
                  <a:pt x="664464" y="1505724"/>
                </a:lnTo>
                <a:lnTo>
                  <a:pt x="670560" y="1505724"/>
                </a:lnTo>
                <a:lnTo>
                  <a:pt x="675132" y="1505724"/>
                </a:lnTo>
                <a:lnTo>
                  <a:pt x="675132" y="1380756"/>
                </a:lnTo>
                <a:close/>
              </a:path>
            </a:pathLst>
          </a:custGeom>
          <a:solidFill>
            <a:srgbClr val="FFFFFF"/>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9265798" y="1057656"/>
            <a:ext cx="1219200" cy="437387"/>
          </a:xfrm>
          <a:prstGeom prst="rect">
            <a:avLst/>
          </a:prstGeom>
        </p:spPr>
      </p:pic>
      <p:sp>
        <p:nvSpPr>
          <p:cNvPr id="2" name="Holder 2"/>
          <p:cNvSpPr>
            <a:spLocks noGrp="1"/>
          </p:cNvSpPr>
          <p:nvPr>
            <p:ph type="title"/>
          </p:nvPr>
        </p:nvSpPr>
        <p:spPr>
          <a:xfrm>
            <a:off x="2155179" y="1508251"/>
            <a:ext cx="6383041" cy="559435"/>
          </a:xfrm>
          <a:prstGeom prst="rect">
            <a:avLst/>
          </a:prstGeom>
        </p:spPr>
        <p:txBody>
          <a:bodyPr wrap="square" lIns="0" tIns="0" rIns="0" bIns="0">
            <a:spAutoFit/>
          </a:bodyPr>
          <a:lstStyle>
            <a:lvl1pPr>
              <a:defRPr sz="3500" b="1" i="0">
                <a:solidFill>
                  <a:srgbClr val="0046B8"/>
                </a:solidFill>
                <a:latin typeface="Trebuchet MS"/>
                <a:cs typeface="Trebuchet MS"/>
              </a:defRPr>
            </a:lvl1pPr>
          </a:lstStyle>
          <a:p>
            <a:endParaRPr/>
          </a:p>
        </p:txBody>
      </p:sp>
      <p:sp>
        <p:nvSpPr>
          <p:cNvPr id="3" name="Holder 3"/>
          <p:cNvSpPr>
            <a:spLocks noGrp="1"/>
          </p:cNvSpPr>
          <p:nvPr>
            <p:ph type="body" idx="1"/>
          </p:nvPr>
        </p:nvSpPr>
        <p:spPr>
          <a:xfrm>
            <a:off x="1285633" y="3292854"/>
            <a:ext cx="8122133" cy="21628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27545"/>
            <a:ext cx="3421888" cy="37782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27545"/>
            <a:ext cx="2459482"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6" name="Holder 6"/>
          <p:cNvSpPr>
            <a:spLocks noGrp="1"/>
          </p:cNvSpPr>
          <p:nvPr>
            <p:ph type="sldNum" sz="quarter" idx="7"/>
          </p:nvPr>
        </p:nvSpPr>
        <p:spPr>
          <a:xfrm>
            <a:off x="7699248" y="7027545"/>
            <a:ext cx="2459482" cy="37782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Marcador de título 6">
            <a:extLst>
              <a:ext uri="{FF2B5EF4-FFF2-40B4-BE49-F238E27FC236}">
                <a16:creationId xmlns:a16="http://schemas.microsoft.com/office/drawing/2014/main" id="{6E033294-E20A-AA47-A8D0-B62AC3012B6C}"/>
              </a:ext>
            </a:extLst>
          </p:cNvPr>
          <p:cNvSpPr>
            <a:spLocks noGrp="1"/>
          </p:cNvSpPr>
          <p:nvPr>
            <p:ph type="title"/>
          </p:nvPr>
        </p:nvSpPr>
        <p:spPr>
          <a:xfrm>
            <a:off x="331472" y="402315"/>
            <a:ext cx="8657833" cy="724291"/>
          </a:xfrm>
          <a:prstGeom prst="rect">
            <a:avLst/>
          </a:prstGeom>
        </p:spPr>
        <p:txBody>
          <a:bodyPr vert="horz" lIns="91440" tIns="45720" rIns="91440" bIns="45720" rtlCol="0" anchor="t">
            <a:normAutofit/>
          </a:bodyPr>
          <a:lstStyle/>
          <a:p>
            <a:r>
              <a:rPr lang="es-ES"/>
              <a:t>Haga clic para modificar el estilo de título del patrón</a:t>
            </a:r>
            <a:endParaRPr lang="es-CO"/>
          </a:p>
        </p:txBody>
      </p:sp>
      <p:pic>
        <p:nvPicPr>
          <p:cNvPr id="8" name="Picture 4" descr="logotipoC.png">
            <a:extLst>
              <a:ext uri="{FF2B5EF4-FFF2-40B4-BE49-F238E27FC236}">
                <a16:creationId xmlns:a16="http://schemas.microsoft.com/office/drawing/2014/main" id="{9A6650DD-8B39-D043-96DF-6269545A9ED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446906" y="400569"/>
            <a:ext cx="915025" cy="395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Marcador de fecha 3">
            <a:extLst>
              <a:ext uri="{FF2B5EF4-FFF2-40B4-BE49-F238E27FC236}">
                <a16:creationId xmlns:a16="http://schemas.microsoft.com/office/drawing/2014/main" id="{2FBA76FA-21EB-5F46-9018-EFFCCC39F4EE}"/>
              </a:ext>
            </a:extLst>
          </p:cNvPr>
          <p:cNvSpPr>
            <a:spLocks noGrp="1"/>
          </p:cNvSpPr>
          <p:nvPr>
            <p:ph type="dt" sz="half" idx="2"/>
          </p:nvPr>
        </p:nvSpPr>
        <p:spPr>
          <a:xfrm>
            <a:off x="748345" y="6965648"/>
            <a:ext cx="1654263" cy="256464"/>
          </a:xfrm>
          <a:prstGeom prst="rect">
            <a:avLst/>
          </a:prstGeom>
        </p:spPr>
        <p:txBody>
          <a:bodyPr vert="horz" lIns="91440" tIns="45720" rIns="91440" bIns="45720" rtlCol="0" anchor="ctr"/>
          <a:lstStyle>
            <a:lvl1pPr algn="l">
              <a:defRPr sz="965">
                <a:solidFill>
                  <a:schemeClr val="bg1">
                    <a:lumMod val="50000"/>
                  </a:schemeClr>
                </a:solidFill>
              </a:defRPr>
            </a:lvl1pPr>
          </a:lstStyle>
          <a:p>
            <a:fld id="{C5EE6A1E-C88A-0B48-8A5B-61028410C7CA}" type="datetime4">
              <a:rPr lang="es-CO" smtClean="0"/>
              <a:pPr/>
              <a:t>8 de octubre de 2025</a:t>
            </a:fld>
            <a:endParaRPr lang="es-CO"/>
          </a:p>
        </p:txBody>
      </p:sp>
      <p:sp>
        <p:nvSpPr>
          <p:cNvPr id="10" name="Marcador de pie de página 4">
            <a:extLst>
              <a:ext uri="{FF2B5EF4-FFF2-40B4-BE49-F238E27FC236}">
                <a16:creationId xmlns:a16="http://schemas.microsoft.com/office/drawing/2014/main" id="{2FE7200A-99EF-EA40-B174-3212AC7528AB}"/>
              </a:ext>
            </a:extLst>
          </p:cNvPr>
          <p:cNvSpPr>
            <a:spLocks noGrp="1"/>
          </p:cNvSpPr>
          <p:nvPr>
            <p:ph type="ftr" sz="quarter" idx="3"/>
          </p:nvPr>
        </p:nvSpPr>
        <p:spPr>
          <a:xfrm>
            <a:off x="2402607" y="6965648"/>
            <a:ext cx="5929089" cy="256464"/>
          </a:xfrm>
          <a:prstGeom prst="rect">
            <a:avLst/>
          </a:prstGeom>
        </p:spPr>
        <p:txBody>
          <a:bodyPr vert="horz" lIns="91440" tIns="45720" rIns="91440" bIns="45720" rtlCol="0" anchor="ctr"/>
          <a:lstStyle>
            <a:lvl1pPr algn="l">
              <a:defRPr sz="965">
                <a:solidFill>
                  <a:schemeClr val="bg1">
                    <a:lumMod val="50000"/>
                  </a:schemeClr>
                </a:solidFill>
              </a:defRPr>
            </a:lvl1pPr>
          </a:lstStyle>
          <a:p>
            <a:r>
              <a:rPr lang="es-CO" b="1"/>
              <a:t>SURA © Todos los derechos reservados – Título de la presentación</a:t>
            </a:r>
            <a:endParaRPr lang="es-CO"/>
          </a:p>
        </p:txBody>
      </p:sp>
      <p:sp>
        <p:nvSpPr>
          <p:cNvPr id="11" name="Marcador de número de diapositiva 5">
            <a:extLst>
              <a:ext uri="{FF2B5EF4-FFF2-40B4-BE49-F238E27FC236}">
                <a16:creationId xmlns:a16="http://schemas.microsoft.com/office/drawing/2014/main" id="{593B9A43-46F1-DC43-91C2-08BC2BA73613}"/>
              </a:ext>
            </a:extLst>
          </p:cNvPr>
          <p:cNvSpPr>
            <a:spLocks noGrp="1"/>
          </p:cNvSpPr>
          <p:nvPr>
            <p:ph type="sldNum" sz="quarter" idx="4"/>
          </p:nvPr>
        </p:nvSpPr>
        <p:spPr>
          <a:xfrm>
            <a:off x="346022" y="6964959"/>
            <a:ext cx="402323" cy="257833"/>
          </a:xfrm>
          <a:prstGeom prst="rect">
            <a:avLst/>
          </a:prstGeom>
        </p:spPr>
        <p:txBody>
          <a:bodyPr vert="horz" lIns="91440" tIns="45720" rIns="91440" bIns="45720" rtlCol="0" anchor="ctr"/>
          <a:lstStyle>
            <a:lvl1pPr algn="l">
              <a:defRPr sz="965" b="1">
                <a:solidFill>
                  <a:schemeClr val="bg1">
                    <a:lumMod val="50000"/>
                  </a:schemeClr>
                </a:solidFill>
              </a:defRPr>
            </a:lvl1pPr>
          </a:lstStyle>
          <a:p>
            <a:fld id="{230A641B-886D-DA4E-84EA-69B544B903E6}" type="slidenum">
              <a:rPr lang="es-CO" smtClean="0"/>
              <a:pPr/>
              <a:t>‹Nº›</a:t>
            </a:fld>
            <a:endParaRPr lang="es-CO"/>
          </a:p>
        </p:txBody>
      </p:sp>
    </p:spTree>
    <p:extLst>
      <p:ext uri="{BB962C8B-B14F-4D97-AF65-F5344CB8AC3E}">
        <p14:creationId xmlns:p14="http://schemas.microsoft.com/office/powerpoint/2010/main" val="322562715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hf hdr="0"/>
  <p:txStyles>
    <p:titleStyle>
      <a:lvl1pPr algn="l" defTabSz="801780" rtl="0" eaLnBrk="1" latinLnBrk="0" hangingPunct="1">
        <a:lnSpc>
          <a:spcPct val="90000"/>
        </a:lnSpc>
        <a:spcBef>
          <a:spcPct val="0"/>
        </a:spcBef>
        <a:buNone/>
        <a:defRPr sz="1753" b="1" kern="1200">
          <a:solidFill>
            <a:schemeClr val="tx1"/>
          </a:solidFill>
          <a:latin typeface="+mj-lt"/>
          <a:ea typeface="+mj-ea"/>
          <a:cs typeface="+mj-cs"/>
        </a:defRPr>
      </a:lvl1pPr>
    </p:titleStyle>
    <p:bodyStyle>
      <a:lvl1pPr marL="200445" indent="-200445" algn="l" defTabSz="801780" rtl="0" eaLnBrk="1" latinLnBrk="0" hangingPunct="1">
        <a:lnSpc>
          <a:spcPct val="90000"/>
        </a:lnSpc>
        <a:spcBef>
          <a:spcPts val="877"/>
        </a:spcBef>
        <a:buFont typeface="Arial" panose="020B0604020202020204" pitchFamily="34" charset="0"/>
        <a:buChar char="•"/>
        <a:defRPr sz="2455" kern="1200">
          <a:solidFill>
            <a:schemeClr val="tx1"/>
          </a:solidFill>
          <a:latin typeface="+mn-lt"/>
          <a:ea typeface="+mn-ea"/>
          <a:cs typeface="+mn-cs"/>
        </a:defRPr>
      </a:lvl1pPr>
      <a:lvl2pPr marL="601334" indent="-200445" algn="l" defTabSz="801780" rtl="0" eaLnBrk="1" latinLnBrk="0" hangingPunct="1">
        <a:lnSpc>
          <a:spcPct val="90000"/>
        </a:lnSpc>
        <a:spcBef>
          <a:spcPts val="439"/>
        </a:spcBef>
        <a:buFont typeface="Arial" panose="020B0604020202020204" pitchFamily="34" charset="0"/>
        <a:buChar char="•"/>
        <a:defRPr sz="2104" kern="1200">
          <a:solidFill>
            <a:schemeClr val="tx1"/>
          </a:solidFill>
          <a:latin typeface="+mn-lt"/>
          <a:ea typeface="+mn-ea"/>
          <a:cs typeface="+mn-cs"/>
        </a:defRPr>
      </a:lvl2pPr>
      <a:lvl3pPr marL="1002224" indent="-200445" algn="l" defTabSz="801780" rtl="0" eaLnBrk="1" latinLnBrk="0" hangingPunct="1">
        <a:lnSpc>
          <a:spcPct val="90000"/>
        </a:lnSpc>
        <a:spcBef>
          <a:spcPts val="439"/>
        </a:spcBef>
        <a:buFont typeface="Arial" panose="020B0604020202020204" pitchFamily="34" charset="0"/>
        <a:buChar char="•"/>
        <a:defRPr sz="1753" kern="1200">
          <a:solidFill>
            <a:schemeClr val="tx1"/>
          </a:solidFill>
          <a:latin typeface="+mn-lt"/>
          <a:ea typeface="+mn-ea"/>
          <a:cs typeface="+mn-cs"/>
        </a:defRPr>
      </a:lvl3pPr>
      <a:lvl4pPr marL="1403114" indent="-200445" algn="l" defTabSz="801780" rtl="0" eaLnBrk="1" latinLnBrk="0" hangingPunct="1">
        <a:lnSpc>
          <a:spcPct val="90000"/>
        </a:lnSpc>
        <a:spcBef>
          <a:spcPts val="439"/>
        </a:spcBef>
        <a:buFont typeface="Arial" panose="020B0604020202020204" pitchFamily="34" charset="0"/>
        <a:buChar char="•"/>
        <a:defRPr sz="1578" kern="1200">
          <a:solidFill>
            <a:schemeClr val="tx1"/>
          </a:solidFill>
          <a:latin typeface="+mn-lt"/>
          <a:ea typeface="+mn-ea"/>
          <a:cs typeface="+mn-cs"/>
        </a:defRPr>
      </a:lvl4pPr>
      <a:lvl5pPr marL="1804004" indent="-200445" algn="l" defTabSz="801780" rtl="0" eaLnBrk="1" latinLnBrk="0" hangingPunct="1">
        <a:lnSpc>
          <a:spcPct val="90000"/>
        </a:lnSpc>
        <a:spcBef>
          <a:spcPts val="439"/>
        </a:spcBef>
        <a:buFont typeface="Arial" panose="020B0604020202020204" pitchFamily="34" charset="0"/>
        <a:buChar char="•"/>
        <a:defRPr sz="1578" kern="1200">
          <a:solidFill>
            <a:schemeClr val="tx1"/>
          </a:solidFill>
          <a:latin typeface="+mn-lt"/>
          <a:ea typeface="+mn-ea"/>
          <a:cs typeface="+mn-cs"/>
        </a:defRPr>
      </a:lvl5pPr>
      <a:lvl6pPr marL="2204894" indent="-200445" algn="l" defTabSz="801780" rtl="0" eaLnBrk="1" latinLnBrk="0" hangingPunct="1">
        <a:lnSpc>
          <a:spcPct val="90000"/>
        </a:lnSpc>
        <a:spcBef>
          <a:spcPts val="439"/>
        </a:spcBef>
        <a:buFont typeface="Arial" panose="020B0604020202020204" pitchFamily="34" charset="0"/>
        <a:buChar char="•"/>
        <a:defRPr sz="1578" kern="1200">
          <a:solidFill>
            <a:schemeClr val="tx1"/>
          </a:solidFill>
          <a:latin typeface="+mn-lt"/>
          <a:ea typeface="+mn-ea"/>
          <a:cs typeface="+mn-cs"/>
        </a:defRPr>
      </a:lvl6pPr>
      <a:lvl7pPr marL="2605783" indent="-200445" algn="l" defTabSz="801780" rtl="0" eaLnBrk="1" latinLnBrk="0" hangingPunct="1">
        <a:lnSpc>
          <a:spcPct val="90000"/>
        </a:lnSpc>
        <a:spcBef>
          <a:spcPts val="439"/>
        </a:spcBef>
        <a:buFont typeface="Arial" panose="020B0604020202020204" pitchFamily="34" charset="0"/>
        <a:buChar char="•"/>
        <a:defRPr sz="1578" kern="1200">
          <a:solidFill>
            <a:schemeClr val="tx1"/>
          </a:solidFill>
          <a:latin typeface="+mn-lt"/>
          <a:ea typeface="+mn-ea"/>
          <a:cs typeface="+mn-cs"/>
        </a:defRPr>
      </a:lvl7pPr>
      <a:lvl8pPr marL="3006673" indent="-200445" algn="l" defTabSz="801780" rtl="0" eaLnBrk="1" latinLnBrk="0" hangingPunct="1">
        <a:lnSpc>
          <a:spcPct val="90000"/>
        </a:lnSpc>
        <a:spcBef>
          <a:spcPts val="439"/>
        </a:spcBef>
        <a:buFont typeface="Arial" panose="020B0604020202020204" pitchFamily="34" charset="0"/>
        <a:buChar char="•"/>
        <a:defRPr sz="1578" kern="1200">
          <a:solidFill>
            <a:schemeClr val="tx1"/>
          </a:solidFill>
          <a:latin typeface="+mn-lt"/>
          <a:ea typeface="+mn-ea"/>
          <a:cs typeface="+mn-cs"/>
        </a:defRPr>
      </a:lvl8pPr>
      <a:lvl9pPr marL="3407563" indent="-200445" algn="l" defTabSz="801780" rtl="0" eaLnBrk="1" latinLnBrk="0" hangingPunct="1">
        <a:lnSpc>
          <a:spcPct val="90000"/>
        </a:lnSpc>
        <a:spcBef>
          <a:spcPts val="439"/>
        </a:spcBef>
        <a:buFont typeface="Arial" panose="020B0604020202020204" pitchFamily="34" charset="0"/>
        <a:buChar char="•"/>
        <a:defRPr sz="1578" kern="1200">
          <a:solidFill>
            <a:schemeClr val="tx1"/>
          </a:solidFill>
          <a:latin typeface="+mn-lt"/>
          <a:ea typeface="+mn-ea"/>
          <a:cs typeface="+mn-cs"/>
        </a:defRPr>
      </a:lvl9pPr>
    </p:bodyStyle>
    <p:otherStyle>
      <a:defPPr>
        <a:defRPr lang="es-CO"/>
      </a:defPPr>
      <a:lvl1pPr marL="0" algn="l" defTabSz="801780" rtl="0" eaLnBrk="1" latinLnBrk="0" hangingPunct="1">
        <a:defRPr sz="1578" kern="1200">
          <a:solidFill>
            <a:schemeClr val="tx1"/>
          </a:solidFill>
          <a:latin typeface="+mn-lt"/>
          <a:ea typeface="+mn-ea"/>
          <a:cs typeface="+mn-cs"/>
        </a:defRPr>
      </a:lvl1pPr>
      <a:lvl2pPr marL="400890" algn="l" defTabSz="801780" rtl="0" eaLnBrk="1" latinLnBrk="0" hangingPunct="1">
        <a:defRPr sz="1578" kern="1200">
          <a:solidFill>
            <a:schemeClr val="tx1"/>
          </a:solidFill>
          <a:latin typeface="+mn-lt"/>
          <a:ea typeface="+mn-ea"/>
          <a:cs typeface="+mn-cs"/>
        </a:defRPr>
      </a:lvl2pPr>
      <a:lvl3pPr marL="801780" algn="l" defTabSz="801780" rtl="0" eaLnBrk="1" latinLnBrk="0" hangingPunct="1">
        <a:defRPr sz="1578" kern="1200">
          <a:solidFill>
            <a:schemeClr val="tx1"/>
          </a:solidFill>
          <a:latin typeface="+mn-lt"/>
          <a:ea typeface="+mn-ea"/>
          <a:cs typeface="+mn-cs"/>
        </a:defRPr>
      </a:lvl3pPr>
      <a:lvl4pPr marL="1202670" algn="l" defTabSz="801780" rtl="0" eaLnBrk="1" latinLnBrk="0" hangingPunct="1">
        <a:defRPr sz="1578" kern="1200">
          <a:solidFill>
            <a:schemeClr val="tx1"/>
          </a:solidFill>
          <a:latin typeface="+mn-lt"/>
          <a:ea typeface="+mn-ea"/>
          <a:cs typeface="+mn-cs"/>
        </a:defRPr>
      </a:lvl4pPr>
      <a:lvl5pPr marL="1603559" algn="l" defTabSz="801780" rtl="0" eaLnBrk="1" latinLnBrk="0" hangingPunct="1">
        <a:defRPr sz="1578" kern="1200">
          <a:solidFill>
            <a:schemeClr val="tx1"/>
          </a:solidFill>
          <a:latin typeface="+mn-lt"/>
          <a:ea typeface="+mn-ea"/>
          <a:cs typeface="+mn-cs"/>
        </a:defRPr>
      </a:lvl5pPr>
      <a:lvl6pPr marL="2004449" algn="l" defTabSz="801780" rtl="0" eaLnBrk="1" latinLnBrk="0" hangingPunct="1">
        <a:defRPr sz="1578" kern="1200">
          <a:solidFill>
            <a:schemeClr val="tx1"/>
          </a:solidFill>
          <a:latin typeface="+mn-lt"/>
          <a:ea typeface="+mn-ea"/>
          <a:cs typeface="+mn-cs"/>
        </a:defRPr>
      </a:lvl6pPr>
      <a:lvl7pPr marL="2405339" algn="l" defTabSz="801780" rtl="0" eaLnBrk="1" latinLnBrk="0" hangingPunct="1">
        <a:defRPr sz="1578" kern="1200">
          <a:solidFill>
            <a:schemeClr val="tx1"/>
          </a:solidFill>
          <a:latin typeface="+mn-lt"/>
          <a:ea typeface="+mn-ea"/>
          <a:cs typeface="+mn-cs"/>
        </a:defRPr>
      </a:lvl7pPr>
      <a:lvl8pPr marL="2806229" algn="l" defTabSz="801780" rtl="0" eaLnBrk="1" latinLnBrk="0" hangingPunct="1">
        <a:defRPr sz="1578" kern="1200">
          <a:solidFill>
            <a:schemeClr val="tx1"/>
          </a:solidFill>
          <a:latin typeface="+mn-lt"/>
          <a:ea typeface="+mn-ea"/>
          <a:cs typeface="+mn-cs"/>
        </a:defRPr>
      </a:lvl8pPr>
      <a:lvl9pPr marL="3207119" algn="l" defTabSz="801780" rtl="0" eaLnBrk="1" latinLnBrk="0" hangingPunct="1">
        <a:defRPr sz="15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61.svg"/><Relationship Id="rId3" Type="http://schemas.openxmlformats.org/officeDocument/2006/relationships/image" Target="../media/image12.emf"/><Relationship Id="rId7" Type="http://schemas.openxmlformats.org/officeDocument/2006/relationships/image" Target="../media/image16.png"/><Relationship Id="rId12" Type="http://schemas.openxmlformats.org/officeDocument/2006/relationships/image" Target="../media/image21.emf"/><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59.svg"/><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emf"/><Relationship Id="rId10" Type="http://schemas.openxmlformats.org/officeDocument/2006/relationships/image" Target="../media/image19.png"/><Relationship Id="rId19" Type="http://schemas.openxmlformats.org/officeDocument/2006/relationships/image" Target="../media/image25.png"/><Relationship Id="rId4" Type="http://schemas.openxmlformats.org/officeDocument/2006/relationships/image" Target="../media/image13.emf"/><Relationship Id="rId9" Type="http://schemas.openxmlformats.org/officeDocument/2006/relationships/image" Target="../media/image18.pn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10" Type="http://schemas.openxmlformats.org/officeDocument/2006/relationships/image" Target="../media/image32.svg"/><Relationship Id="rId4" Type="http://schemas.openxmlformats.org/officeDocument/2006/relationships/image" Target="../media/image8.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346301C-3F07-1E4A-BB34-0E6CB7D9C5D8}"/>
              </a:ext>
            </a:extLst>
          </p:cNvPr>
          <p:cNvSpPr>
            <a:spLocks noGrp="1"/>
          </p:cNvSpPr>
          <p:nvPr>
            <p:ph type="title"/>
          </p:nvPr>
        </p:nvSpPr>
        <p:spPr>
          <a:xfrm>
            <a:off x="850900" y="2863850"/>
            <a:ext cx="9440202" cy="1874455"/>
          </a:xfrm>
        </p:spPr>
        <p:txBody>
          <a:bodyPr/>
          <a:lstStyle/>
          <a:p>
            <a:pPr algn="ctr"/>
            <a:r>
              <a:rPr lang="es-ES" sz="4000" b="0" kern="0" spc="370" dirty="0">
                <a:solidFill>
                  <a:srgbClr val="FFFFFF"/>
                </a:solidFill>
                <a:latin typeface="Tahoma"/>
                <a:cs typeface="Tahoma"/>
              </a:rPr>
              <a:t>L</a:t>
            </a:r>
            <a:r>
              <a:rPr lang="es-ES" sz="4000" b="0" kern="0" spc="85" dirty="0">
                <a:solidFill>
                  <a:srgbClr val="FFFFFF"/>
                </a:solidFill>
                <a:latin typeface="Tahoma"/>
                <a:cs typeface="Tahoma"/>
              </a:rPr>
              <a:t>í</a:t>
            </a:r>
            <a:r>
              <a:rPr lang="es-ES" sz="4000" b="0" kern="0" spc="-20" dirty="0">
                <a:solidFill>
                  <a:srgbClr val="FFFFFF"/>
                </a:solidFill>
                <a:latin typeface="Tahoma"/>
                <a:cs typeface="Tahoma"/>
              </a:rPr>
              <a:t>n</a:t>
            </a:r>
            <a:r>
              <a:rPr lang="es-ES" sz="4000" b="0" kern="0" spc="125" dirty="0">
                <a:solidFill>
                  <a:srgbClr val="FFFFFF"/>
                </a:solidFill>
                <a:latin typeface="Tahoma"/>
                <a:cs typeface="Tahoma"/>
              </a:rPr>
              <a:t>e</a:t>
            </a:r>
            <a:r>
              <a:rPr lang="es-ES" sz="4000" b="0" kern="0" spc="65" dirty="0">
                <a:solidFill>
                  <a:srgbClr val="FFFFFF"/>
                </a:solidFill>
                <a:latin typeface="Tahoma"/>
                <a:cs typeface="Tahoma"/>
              </a:rPr>
              <a:t>a</a:t>
            </a:r>
            <a:r>
              <a:rPr lang="es-ES" sz="4000" b="0" kern="0" spc="-235" dirty="0">
                <a:solidFill>
                  <a:srgbClr val="FFFFFF"/>
                </a:solidFill>
                <a:latin typeface="Times New Roman"/>
                <a:cs typeface="Times New Roman"/>
              </a:rPr>
              <a:t> </a:t>
            </a:r>
            <a:r>
              <a:rPr lang="es-ES" sz="4000" b="0" kern="0" spc="110" dirty="0">
                <a:solidFill>
                  <a:srgbClr val="FFFFFF"/>
                </a:solidFill>
                <a:latin typeface="Tahoma"/>
                <a:cs typeface="Tahoma"/>
              </a:rPr>
              <a:t>d</a:t>
            </a:r>
            <a:r>
              <a:rPr lang="es-ES" sz="4000" b="0" kern="0" spc="130" dirty="0">
                <a:solidFill>
                  <a:srgbClr val="FFFFFF"/>
                </a:solidFill>
                <a:latin typeface="Tahoma"/>
                <a:cs typeface="Tahoma"/>
              </a:rPr>
              <a:t>e</a:t>
            </a:r>
            <a:r>
              <a:rPr lang="es-ES" sz="4000" b="0" kern="0" spc="-220" dirty="0">
                <a:solidFill>
                  <a:srgbClr val="FFFFFF"/>
                </a:solidFill>
                <a:latin typeface="Times New Roman"/>
                <a:cs typeface="Times New Roman"/>
              </a:rPr>
              <a:t> </a:t>
            </a:r>
            <a:r>
              <a:rPr lang="es-ES" sz="4000" b="0" kern="0" spc="60" dirty="0">
                <a:solidFill>
                  <a:srgbClr val="FFFFFF"/>
                </a:solidFill>
                <a:latin typeface="Tahoma"/>
                <a:cs typeface="Tahoma"/>
              </a:rPr>
              <a:t>a</a:t>
            </a:r>
            <a:r>
              <a:rPr lang="es-ES" sz="4000" b="0" kern="0" spc="245" dirty="0">
                <a:solidFill>
                  <a:srgbClr val="FFFFFF"/>
                </a:solidFill>
                <a:latin typeface="Tahoma"/>
                <a:cs typeface="Tahoma"/>
              </a:rPr>
              <a:t>t</a:t>
            </a:r>
            <a:r>
              <a:rPr lang="es-ES" sz="4000" b="0" kern="0" spc="125" dirty="0">
                <a:solidFill>
                  <a:srgbClr val="FFFFFF"/>
                </a:solidFill>
                <a:latin typeface="Tahoma"/>
                <a:cs typeface="Tahoma"/>
              </a:rPr>
              <a:t>e</a:t>
            </a:r>
            <a:r>
              <a:rPr lang="es-ES" sz="4000" b="0" kern="0" spc="-20" dirty="0">
                <a:solidFill>
                  <a:srgbClr val="FFFFFF"/>
                </a:solidFill>
                <a:latin typeface="Tahoma"/>
                <a:cs typeface="Tahoma"/>
              </a:rPr>
              <a:t>n</a:t>
            </a:r>
            <a:r>
              <a:rPr lang="es-ES" sz="4000" b="0" kern="0" spc="405" dirty="0">
                <a:solidFill>
                  <a:srgbClr val="FFFFFF"/>
                </a:solidFill>
                <a:latin typeface="Tahoma"/>
                <a:cs typeface="Tahoma"/>
              </a:rPr>
              <a:t>c</a:t>
            </a:r>
            <a:r>
              <a:rPr lang="es-ES" sz="4000" b="0" kern="0" spc="120" dirty="0">
                <a:solidFill>
                  <a:srgbClr val="FFFFFF"/>
                </a:solidFill>
                <a:latin typeface="Tahoma"/>
                <a:cs typeface="Tahoma"/>
              </a:rPr>
              <a:t>i</a:t>
            </a:r>
            <a:r>
              <a:rPr lang="es-ES" sz="4000" b="0" kern="0" spc="70" dirty="0">
                <a:solidFill>
                  <a:srgbClr val="FFFFFF"/>
                </a:solidFill>
                <a:latin typeface="Tahoma"/>
                <a:cs typeface="Tahoma"/>
              </a:rPr>
              <a:t>ó</a:t>
            </a:r>
            <a:r>
              <a:rPr lang="es-ES" sz="4000" b="0" kern="0" spc="-15" dirty="0">
                <a:solidFill>
                  <a:srgbClr val="FFFFFF"/>
                </a:solidFill>
                <a:latin typeface="Tahoma"/>
                <a:cs typeface="Tahoma"/>
              </a:rPr>
              <a:t>n</a:t>
            </a:r>
            <a:r>
              <a:rPr lang="es-ES" sz="4000" b="0" kern="0" spc="-229" dirty="0">
                <a:solidFill>
                  <a:srgbClr val="FFFFFF"/>
                </a:solidFill>
                <a:latin typeface="Times New Roman"/>
                <a:cs typeface="Times New Roman"/>
              </a:rPr>
              <a:t> </a:t>
            </a:r>
            <a:r>
              <a:rPr lang="es-ES" sz="4000" b="0" kern="0" spc="120" dirty="0">
                <a:solidFill>
                  <a:srgbClr val="FFFFFF"/>
                </a:solidFill>
                <a:latin typeface="Tahoma"/>
                <a:cs typeface="Tahoma"/>
              </a:rPr>
              <a:t>i</a:t>
            </a:r>
            <a:r>
              <a:rPr lang="es-ES" sz="4000" b="0" kern="0" spc="-20" dirty="0">
                <a:solidFill>
                  <a:srgbClr val="FFFFFF"/>
                </a:solidFill>
                <a:latin typeface="Tahoma"/>
                <a:cs typeface="Tahoma"/>
              </a:rPr>
              <a:t>n</a:t>
            </a:r>
            <a:r>
              <a:rPr lang="es-ES" sz="4000" b="0" kern="0" spc="245" dirty="0">
                <a:solidFill>
                  <a:srgbClr val="FFFFFF"/>
                </a:solidFill>
                <a:latin typeface="Tahoma"/>
                <a:cs typeface="Tahoma"/>
              </a:rPr>
              <a:t>t</a:t>
            </a:r>
            <a:r>
              <a:rPr lang="es-ES" sz="4000" b="0" kern="0" spc="125" dirty="0">
                <a:solidFill>
                  <a:srgbClr val="FFFFFF"/>
                </a:solidFill>
                <a:latin typeface="Tahoma"/>
                <a:cs typeface="Tahoma"/>
              </a:rPr>
              <a:t>e</a:t>
            </a:r>
            <a:r>
              <a:rPr lang="es-ES" sz="4000" b="0" kern="0" spc="65" dirty="0">
                <a:solidFill>
                  <a:srgbClr val="FFFFFF"/>
                </a:solidFill>
                <a:latin typeface="Tahoma"/>
                <a:cs typeface="Tahoma"/>
              </a:rPr>
              <a:t>g</a:t>
            </a:r>
            <a:r>
              <a:rPr lang="es-ES" sz="4000" b="0" kern="0" spc="150" dirty="0">
                <a:solidFill>
                  <a:srgbClr val="FFFFFF"/>
                </a:solidFill>
                <a:latin typeface="Tahoma"/>
                <a:cs typeface="Tahoma"/>
              </a:rPr>
              <a:t>r</a:t>
            </a:r>
            <a:r>
              <a:rPr lang="es-ES" sz="4000" b="0" kern="0" spc="60" dirty="0">
                <a:solidFill>
                  <a:srgbClr val="FFFFFF"/>
                </a:solidFill>
                <a:latin typeface="Tahoma"/>
                <a:cs typeface="Tahoma"/>
              </a:rPr>
              <a:t>a</a:t>
            </a:r>
            <a:r>
              <a:rPr lang="es-ES" sz="4000" b="0" kern="0" spc="105" dirty="0">
                <a:solidFill>
                  <a:srgbClr val="FFFFFF"/>
                </a:solidFill>
                <a:latin typeface="Tahoma"/>
                <a:cs typeface="Tahoma"/>
              </a:rPr>
              <a:t>l</a:t>
            </a:r>
            <a:r>
              <a:rPr lang="es-ES" sz="4000" b="0" kern="0" spc="-220" dirty="0">
                <a:solidFill>
                  <a:srgbClr val="FFFFFF"/>
                </a:solidFill>
                <a:latin typeface="Times New Roman"/>
                <a:cs typeface="Times New Roman"/>
              </a:rPr>
              <a:t> </a:t>
            </a:r>
            <a:r>
              <a:rPr lang="es-ES" sz="4000" b="0" kern="0" spc="125" dirty="0">
                <a:solidFill>
                  <a:srgbClr val="FFFFFF"/>
                </a:solidFill>
                <a:latin typeface="Tahoma"/>
                <a:cs typeface="Tahoma"/>
              </a:rPr>
              <a:t>e</a:t>
            </a:r>
            <a:r>
              <a:rPr lang="es-ES" sz="4000" b="0" kern="0" spc="-15" dirty="0">
                <a:solidFill>
                  <a:srgbClr val="FFFFFF"/>
                </a:solidFill>
                <a:latin typeface="Tahoma"/>
                <a:cs typeface="Tahoma"/>
              </a:rPr>
              <a:t>n</a:t>
            </a:r>
            <a:r>
              <a:rPr lang="es-ES" sz="4000" b="0" kern="0" spc="-10" dirty="0">
                <a:solidFill>
                  <a:srgbClr val="FFFFFF"/>
                </a:solidFill>
                <a:latin typeface="Times New Roman"/>
                <a:cs typeface="Times New Roman"/>
              </a:rPr>
              <a:t> </a:t>
            </a:r>
            <a:r>
              <a:rPr lang="es-ES" sz="4000" b="0" kern="0" spc="114" dirty="0">
                <a:solidFill>
                  <a:srgbClr val="FFFFFF"/>
                </a:solidFill>
                <a:latin typeface="Tahoma"/>
                <a:cs typeface="Tahoma"/>
              </a:rPr>
              <a:t>salud</a:t>
            </a:r>
            <a:r>
              <a:rPr lang="es-ES" sz="4000" b="0" kern="0" spc="-520" dirty="0">
                <a:solidFill>
                  <a:srgbClr val="FFFFFF"/>
                </a:solidFill>
                <a:latin typeface="Tahoma"/>
                <a:cs typeface="Tahoma"/>
              </a:rPr>
              <a:t> </a:t>
            </a:r>
            <a:r>
              <a:rPr lang="es-ES" sz="4000" b="0" kern="0" spc="90" dirty="0">
                <a:solidFill>
                  <a:srgbClr val="FFFFFF"/>
                </a:solidFill>
                <a:latin typeface="Tahoma"/>
                <a:cs typeface="Tahoma"/>
              </a:rPr>
              <a:t>mental </a:t>
            </a:r>
            <a:r>
              <a:rPr lang="es-ES" sz="4000" b="0" kern="0" spc="135" dirty="0">
                <a:solidFill>
                  <a:srgbClr val="FFFFFF"/>
                </a:solidFill>
                <a:latin typeface="Tahoma"/>
                <a:cs typeface="Tahoma"/>
              </a:rPr>
              <a:t>SURA</a:t>
            </a:r>
            <a:r>
              <a:rPr lang="es-ES" sz="4000" kern="0" dirty="0">
                <a:latin typeface="Tahoma"/>
                <a:cs typeface="Tahoma"/>
              </a:rPr>
              <a:t/>
            </a:r>
            <a:br>
              <a:rPr lang="es-ES" sz="4000" kern="0" dirty="0">
                <a:latin typeface="Tahoma"/>
                <a:cs typeface="Tahoma"/>
              </a:rPr>
            </a:br>
            <a:endParaRPr lang="es-CO" sz="3600" dirty="0"/>
          </a:p>
        </p:txBody>
      </p:sp>
      <p:sp>
        <p:nvSpPr>
          <p:cNvPr id="2" name="Rectángulo 1"/>
          <p:cNvSpPr/>
          <p:nvPr/>
        </p:nvSpPr>
        <p:spPr>
          <a:xfrm>
            <a:off x="622300" y="7204273"/>
            <a:ext cx="9829800" cy="307777"/>
          </a:xfrm>
          <a:prstGeom prst="rect">
            <a:avLst/>
          </a:prstGeom>
        </p:spPr>
        <p:txBody>
          <a:bodyPr wrap="square">
            <a:spAutoFit/>
          </a:bodyPr>
          <a:lstStyle/>
          <a:p>
            <a:pPr>
              <a:spcAft>
                <a:spcPts val="0"/>
              </a:spcAft>
            </a:pPr>
            <a:r>
              <a:rPr lang="es-CO" sz="700" i="1" dirty="0">
                <a:solidFill>
                  <a:schemeClr val="bg1"/>
                </a:solidFill>
                <a:latin typeface="Calibri" panose="020F0502020204030204" pitchFamily="34" charset="0"/>
                <a:ea typeface="Times New Roman" panose="02020603050405020304" pitchFamily="18" charset="0"/>
                <a:cs typeface="Arial" panose="020B0604020202020204" pitchFamily="34" charset="0"/>
              </a:rPr>
              <a:t>“Todos los derechos reservados. El presente documento, su diseño y contenido técnico, es para uso exclusivo de los usuarios/clientes de Sura., razón por la cual se encuentra prohibido cualquier uso diferente, así como su comercialización, reproducción y transmisión sin el permiso previo y escrito de la misma. © Propiedad Intelectual de Seguros de Vida ​Suramericana S.A., ARL SURA, </a:t>
            </a:r>
            <a:r>
              <a:rPr lang="es-CO" sz="700" i="1"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(Septiembre) </a:t>
            </a:r>
            <a:r>
              <a:rPr lang="es-CO" sz="700" i="1" dirty="0">
                <a:solidFill>
                  <a:schemeClr val="bg1"/>
                </a:solidFill>
                <a:latin typeface="Calibri" panose="020F0502020204030204" pitchFamily="34" charset="0"/>
                <a:ea typeface="Times New Roman" panose="02020603050405020304" pitchFamily="18" charset="0"/>
                <a:cs typeface="Arial" panose="020B0604020202020204" pitchFamily="34" charset="0"/>
              </a:rPr>
              <a:t>de </a:t>
            </a:r>
            <a:r>
              <a:rPr lang="es-CO" sz="700" i="1"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(2025).”</a:t>
            </a:r>
            <a:endParaRPr lang="es-CO" sz="7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9484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08E15-FF08-5F97-1DF8-B88DA9631ADE}"/>
            </a:ext>
          </a:extLst>
        </p:cNvPr>
        <p:cNvGrpSpPr/>
        <p:nvPr/>
      </p:nvGrpSpPr>
      <p:grpSpPr>
        <a:xfrm>
          <a:off x="0" y="0"/>
          <a:ext cx="0" cy="0"/>
          <a:chOff x="0" y="0"/>
          <a:chExt cx="0" cy="0"/>
        </a:xfrm>
      </p:grpSpPr>
      <p:pic>
        <p:nvPicPr>
          <p:cNvPr id="74" name="Picture 53">
            <a:extLst>
              <a:ext uri="{FF2B5EF4-FFF2-40B4-BE49-F238E27FC236}">
                <a16:creationId xmlns:a16="http://schemas.microsoft.com/office/drawing/2014/main" id="{58C28418-DC60-B34E-7E0F-BDA0E286357B}"/>
              </a:ext>
            </a:extLst>
          </p:cNvPr>
          <p:cNvPicPr>
            <a:picLocks noChangeAspect="1"/>
          </p:cNvPicPr>
          <p:nvPr/>
        </p:nvPicPr>
        <p:blipFill>
          <a:blip r:embed="rId3"/>
          <a:stretch>
            <a:fillRect/>
          </a:stretch>
        </p:blipFill>
        <p:spPr>
          <a:xfrm>
            <a:off x="9402063" y="3879271"/>
            <a:ext cx="742221" cy="520238"/>
          </a:xfrm>
          <a:prstGeom prst="rect">
            <a:avLst/>
          </a:prstGeom>
        </p:spPr>
      </p:pic>
      <p:sp>
        <p:nvSpPr>
          <p:cNvPr id="3" name="Título 2">
            <a:extLst>
              <a:ext uri="{FF2B5EF4-FFF2-40B4-BE49-F238E27FC236}">
                <a16:creationId xmlns:a16="http://schemas.microsoft.com/office/drawing/2014/main" id="{E7AA5D24-D3BB-7438-39B5-F16F179E12C1}"/>
              </a:ext>
            </a:extLst>
          </p:cNvPr>
          <p:cNvSpPr>
            <a:spLocks noGrp="1"/>
          </p:cNvSpPr>
          <p:nvPr>
            <p:ph type="title"/>
          </p:nvPr>
        </p:nvSpPr>
        <p:spPr>
          <a:xfrm>
            <a:off x="187135" y="884087"/>
            <a:ext cx="8657833" cy="576542"/>
          </a:xfrm>
        </p:spPr>
        <p:txBody>
          <a:bodyPr/>
          <a:lstStyle/>
          <a:p>
            <a:r>
              <a:rPr lang="es-ES" dirty="0">
                <a:solidFill>
                  <a:srgbClr val="3F6CEE"/>
                </a:solidFill>
                <a:latin typeface="Sura Sans" pitchFamily="2" charset="0"/>
              </a:rPr>
              <a:t>Ruta de Acceso y de </a:t>
            </a:r>
            <a:r>
              <a:rPr lang="es-ES" dirty="0" smtClean="0">
                <a:solidFill>
                  <a:srgbClr val="3F6CEE"/>
                </a:solidFill>
                <a:latin typeface="Sura Sans" pitchFamily="2" charset="0"/>
              </a:rPr>
              <a:t>atención</a:t>
            </a:r>
            <a:r>
              <a:rPr lang="es-CO" dirty="0"/>
              <a:t/>
            </a:r>
            <a:br>
              <a:rPr lang="es-CO" dirty="0"/>
            </a:br>
            <a:endParaRPr lang="es-CO" dirty="0">
              <a:solidFill>
                <a:srgbClr val="3F6CEE"/>
              </a:solidFill>
              <a:latin typeface="Sura Sans" pitchFamily="2" charset="0"/>
            </a:endParaRPr>
          </a:p>
        </p:txBody>
      </p:sp>
      <p:pic>
        <p:nvPicPr>
          <p:cNvPr id="46" name="Picture 45">
            <a:extLst>
              <a:ext uri="{FF2B5EF4-FFF2-40B4-BE49-F238E27FC236}">
                <a16:creationId xmlns:a16="http://schemas.microsoft.com/office/drawing/2014/main" id="{216799A0-E82C-AE76-68D5-2D98E9158589}"/>
              </a:ext>
            </a:extLst>
          </p:cNvPr>
          <p:cNvPicPr>
            <a:picLocks noChangeAspect="1"/>
          </p:cNvPicPr>
          <p:nvPr/>
        </p:nvPicPr>
        <p:blipFill>
          <a:blip r:embed="rId4"/>
          <a:stretch>
            <a:fillRect/>
          </a:stretch>
        </p:blipFill>
        <p:spPr>
          <a:xfrm>
            <a:off x="78581" y="2821451"/>
            <a:ext cx="1188944" cy="489343"/>
          </a:xfrm>
          <a:prstGeom prst="rect">
            <a:avLst/>
          </a:prstGeom>
        </p:spPr>
      </p:pic>
      <p:sp>
        <p:nvSpPr>
          <p:cNvPr id="12" name="Rectángulo 11">
            <a:extLst>
              <a:ext uri="{FF2B5EF4-FFF2-40B4-BE49-F238E27FC236}">
                <a16:creationId xmlns:a16="http://schemas.microsoft.com/office/drawing/2014/main" id="{6BB5A162-FA24-09F2-3915-BD9DFDCF3483}"/>
              </a:ext>
            </a:extLst>
          </p:cNvPr>
          <p:cNvSpPr/>
          <p:nvPr/>
        </p:nvSpPr>
        <p:spPr>
          <a:xfrm>
            <a:off x="55029" y="2799602"/>
            <a:ext cx="1165342" cy="56348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bIns="94725" rtlCol="0" anchor="ctr"/>
          <a:lstStyle/>
          <a:p>
            <a:pPr algn="ctr" defTabSz="533288" fontAlgn="base">
              <a:spcBef>
                <a:spcPct val="0"/>
              </a:spcBef>
              <a:spcAft>
                <a:spcPct val="0"/>
              </a:spcAft>
              <a:defRPr/>
            </a:pPr>
            <a:r>
              <a:rPr lang="es-ES" sz="1579" b="1" dirty="0">
                <a:solidFill>
                  <a:srgbClr val="FFFFFF"/>
                </a:solidFill>
                <a:latin typeface="Sura Sans" pitchFamily="2" charset="0"/>
                <a:cs typeface="Arial" panose="020B0604020202020204" pitchFamily="34" charset="0"/>
              </a:rPr>
              <a:t>W</a:t>
            </a:r>
            <a:r>
              <a:rPr lang="es-CO" sz="1579" b="1" dirty="0" err="1">
                <a:solidFill>
                  <a:srgbClr val="FFFFFF"/>
                </a:solidFill>
                <a:latin typeface="Sura Sans" pitchFamily="2" charset="0"/>
                <a:cs typeface="Arial" panose="020B0604020202020204" pitchFamily="34" charset="0"/>
              </a:rPr>
              <a:t>hatsapp</a:t>
            </a:r>
            <a:endParaRPr lang="es-CO" sz="1579" b="1" dirty="0">
              <a:solidFill>
                <a:srgbClr val="FFFFFF"/>
              </a:solidFill>
              <a:latin typeface="Sura Sans" pitchFamily="2" charset="0"/>
              <a:cs typeface="Arial" panose="020B0604020202020204" pitchFamily="34" charset="0"/>
            </a:endParaRPr>
          </a:p>
        </p:txBody>
      </p:sp>
      <p:pic>
        <p:nvPicPr>
          <p:cNvPr id="80" name="Picture 52">
            <a:extLst>
              <a:ext uri="{FF2B5EF4-FFF2-40B4-BE49-F238E27FC236}">
                <a16:creationId xmlns:a16="http://schemas.microsoft.com/office/drawing/2014/main" id="{B868D107-E669-225C-E88D-11D3D39F6E71}"/>
              </a:ext>
            </a:extLst>
          </p:cNvPr>
          <p:cNvPicPr>
            <a:picLocks noChangeAspect="1"/>
          </p:cNvPicPr>
          <p:nvPr/>
        </p:nvPicPr>
        <p:blipFill>
          <a:blip r:embed="rId3"/>
          <a:stretch>
            <a:fillRect/>
          </a:stretch>
        </p:blipFill>
        <p:spPr>
          <a:xfrm>
            <a:off x="3565022" y="3207221"/>
            <a:ext cx="833777" cy="970774"/>
          </a:xfrm>
          <a:prstGeom prst="rect">
            <a:avLst/>
          </a:prstGeom>
        </p:spPr>
      </p:pic>
      <p:sp>
        <p:nvSpPr>
          <p:cNvPr id="81" name="Análisis fundamental como base de la gestión de inversiones">
            <a:extLst>
              <a:ext uri="{FF2B5EF4-FFF2-40B4-BE49-F238E27FC236}">
                <a16:creationId xmlns:a16="http://schemas.microsoft.com/office/drawing/2014/main" id="{44DBFBBA-7793-8418-D85C-0BB87178C70F}"/>
              </a:ext>
            </a:extLst>
          </p:cNvPr>
          <p:cNvSpPr txBox="1"/>
          <p:nvPr/>
        </p:nvSpPr>
        <p:spPr>
          <a:xfrm>
            <a:off x="3558746" y="3211679"/>
            <a:ext cx="858973" cy="100835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tIns="80200" bIns="80200" anchor="ctr">
            <a:spAutoFit/>
          </a:bodyPr>
          <a:lstStyle/>
          <a:p>
            <a:pPr algn="ctr" defTabSz="1604040">
              <a:lnSpc>
                <a:spcPts val="1140"/>
              </a:lnSpc>
              <a:defRPr sz="3200">
                <a:solidFill>
                  <a:srgbClr val="6A7788"/>
                </a:solidFill>
                <a:latin typeface="DIN-MediumAlternate"/>
                <a:ea typeface="DIN-MediumAlternate"/>
                <a:cs typeface="DIN-MediumAlternate"/>
                <a:sym typeface="DIN-MediumAlternate"/>
              </a:defRPr>
            </a:pPr>
            <a:r>
              <a:rPr lang="es-ES" sz="965" dirty="0">
                <a:solidFill>
                  <a:srgbClr val="425463"/>
                </a:solidFill>
                <a:latin typeface="Sura Sans" pitchFamily="2" charset="0"/>
                <a:ea typeface="Times"/>
                <a:cs typeface="Arial" panose="020B0604020202020204" pitchFamily="34" charset="0"/>
                <a:sym typeface="Times"/>
              </a:rPr>
              <a:t>¿Estas Pasado por situaciones que ponen en riesgo tu vida?</a:t>
            </a:r>
            <a:endParaRPr lang="es-CO" sz="965" dirty="0">
              <a:solidFill>
                <a:srgbClr val="425463"/>
              </a:solidFill>
              <a:latin typeface="Sura Sans" pitchFamily="2" charset="0"/>
              <a:ea typeface="Times"/>
              <a:cs typeface="Arial" panose="020B0604020202020204" pitchFamily="34" charset="0"/>
              <a:sym typeface="Times"/>
            </a:endParaRPr>
          </a:p>
        </p:txBody>
      </p:sp>
      <p:pic>
        <p:nvPicPr>
          <p:cNvPr id="39" name="Picture 53">
            <a:extLst>
              <a:ext uri="{FF2B5EF4-FFF2-40B4-BE49-F238E27FC236}">
                <a16:creationId xmlns:a16="http://schemas.microsoft.com/office/drawing/2014/main" id="{F4D28E60-107B-86E2-7590-40EC01FCB6E4}"/>
              </a:ext>
            </a:extLst>
          </p:cNvPr>
          <p:cNvPicPr>
            <a:picLocks noChangeAspect="1"/>
          </p:cNvPicPr>
          <p:nvPr/>
        </p:nvPicPr>
        <p:blipFill>
          <a:blip r:embed="rId3"/>
          <a:stretch>
            <a:fillRect/>
          </a:stretch>
        </p:blipFill>
        <p:spPr>
          <a:xfrm>
            <a:off x="4600129" y="4329275"/>
            <a:ext cx="1080512" cy="520238"/>
          </a:xfrm>
          <a:prstGeom prst="rect">
            <a:avLst/>
          </a:prstGeom>
        </p:spPr>
      </p:pic>
      <p:sp>
        <p:nvSpPr>
          <p:cNvPr id="40" name="Análisis fundamental como base de la gestión de inversiones">
            <a:extLst>
              <a:ext uri="{FF2B5EF4-FFF2-40B4-BE49-F238E27FC236}">
                <a16:creationId xmlns:a16="http://schemas.microsoft.com/office/drawing/2014/main" id="{47F2D83B-FE45-06E9-BB42-F95A8FD9028B}"/>
              </a:ext>
            </a:extLst>
          </p:cNvPr>
          <p:cNvSpPr txBox="1"/>
          <p:nvPr/>
        </p:nvSpPr>
        <p:spPr>
          <a:xfrm>
            <a:off x="4664822" y="4304616"/>
            <a:ext cx="1122620" cy="58515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tIns="80200" bIns="80200" anchor="ctr">
            <a:spAutoFit/>
          </a:bodyPr>
          <a:lstStyle/>
          <a:p>
            <a:pPr defTabSz="1604040">
              <a:lnSpc>
                <a:spcPts val="1140"/>
              </a:lnSpc>
              <a:defRPr sz="3200">
                <a:solidFill>
                  <a:srgbClr val="6A7788"/>
                </a:solidFill>
                <a:latin typeface="DIN-MediumAlternate"/>
                <a:ea typeface="DIN-MediumAlternate"/>
                <a:cs typeface="DIN-MediumAlternate"/>
                <a:sym typeface="DIN-MediumAlternate"/>
              </a:defRPr>
            </a:pPr>
            <a:r>
              <a:rPr lang="es-CO" sz="877" dirty="0">
                <a:solidFill>
                  <a:srgbClr val="425463"/>
                </a:solidFill>
                <a:latin typeface="Sura Sans" pitchFamily="2" charset="0"/>
                <a:ea typeface="Times"/>
                <a:cs typeface="Arial" panose="020B0604020202020204" pitchFamily="34" charset="0"/>
                <a:sym typeface="Times"/>
              </a:rPr>
              <a:t>Preguntas Validadoras de signos de alarma </a:t>
            </a:r>
          </a:p>
        </p:txBody>
      </p:sp>
      <p:sp>
        <p:nvSpPr>
          <p:cNvPr id="88" name="CuadroTexto 34">
            <a:extLst>
              <a:ext uri="{FF2B5EF4-FFF2-40B4-BE49-F238E27FC236}">
                <a16:creationId xmlns:a16="http://schemas.microsoft.com/office/drawing/2014/main" id="{3166454F-3C67-4062-41FE-0D4000F54C49}"/>
              </a:ext>
            </a:extLst>
          </p:cNvPr>
          <p:cNvSpPr txBox="1"/>
          <p:nvPr/>
        </p:nvSpPr>
        <p:spPr>
          <a:xfrm>
            <a:off x="7099100" y="5279007"/>
            <a:ext cx="997356" cy="213776"/>
          </a:xfrm>
          <a:prstGeom prst="rect">
            <a:avLst/>
          </a:prstGeom>
          <a:noFill/>
        </p:spPr>
        <p:txBody>
          <a:bodyPr wrap="square" rtlCol="0">
            <a:spAutoFit/>
          </a:bodyPr>
          <a:lstStyle/>
          <a:p>
            <a:pPr algn="ctr" defTabSz="533288" fontAlgn="base">
              <a:spcBef>
                <a:spcPct val="0"/>
              </a:spcBef>
              <a:spcAft>
                <a:spcPct val="0"/>
              </a:spcAft>
              <a:defRPr/>
            </a:pPr>
            <a:r>
              <a:rPr lang="es-MX" sz="789" b="1" dirty="0">
                <a:solidFill>
                  <a:srgbClr val="0033A0"/>
                </a:solidFill>
                <a:latin typeface="Sura Sans" pitchFamily="2" charset="0"/>
                <a:cs typeface="Arial" panose="020B0604020202020204" pitchFamily="34" charset="0"/>
              </a:rPr>
              <a:t>IPS Virtual</a:t>
            </a:r>
          </a:p>
        </p:txBody>
      </p:sp>
      <p:pic>
        <p:nvPicPr>
          <p:cNvPr id="113" name="Picture 53">
            <a:extLst>
              <a:ext uri="{FF2B5EF4-FFF2-40B4-BE49-F238E27FC236}">
                <a16:creationId xmlns:a16="http://schemas.microsoft.com/office/drawing/2014/main" id="{7706C6A7-A815-0697-83B6-C229B482663A}"/>
              </a:ext>
            </a:extLst>
          </p:cNvPr>
          <p:cNvPicPr>
            <a:picLocks noChangeAspect="1"/>
          </p:cNvPicPr>
          <p:nvPr/>
        </p:nvPicPr>
        <p:blipFill>
          <a:blip r:embed="rId3"/>
          <a:stretch>
            <a:fillRect/>
          </a:stretch>
        </p:blipFill>
        <p:spPr>
          <a:xfrm>
            <a:off x="7908916" y="4788168"/>
            <a:ext cx="1720981" cy="572974"/>
          </a:xfrm>
          <a:prstGeom prst="rect">
            <a:avLst/>
          </a:prstGeom>
        </p:spPr>
      </p:pic>
      <p:sp>
        <p:nvSpPr>
          <p:cNvPr id="119" name="Análisis fundamental como base de la gestión de inversiones">
            <a:extLst>
              <a:ext uri="{FF2B5EF4-FFF2-40B4-BE49-F238E27FC236}">
                <a16:creationId xmlns:a16="http://schemas.microsoft.com/office/drawing/2014/main" id="{86BBE5A9-4916-C570-3D05-72BEB3B80358}"/>
              </a:ext>
            </a:extLst>
          </p:cNvPr>
          <p:cNvSpPr txBox="1"/>
          <p:nvPr/>
        </p:nvSpPr>
        <p:spPr>
          <a:xfrm>
            <a:off x="7899588" y="4768159"/>
            <a:ext cx="1683399" cy="58515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tIns="80200" bIns="80200" anchor="ctr">
            <a:spAutoFit/>
          </a:bodyPr>
          <a:lstStyle/>
          <a:p>
            <a:pPr defTabSz="1604040">
              <a:lnSpc>
                <a:spcPts val="1140"/>
              </a:lnSpc>
              <a:defRPr sz="3200">
                <a:solidFill>
                  <a:srgbClr val="6A7788"/>
                </a:solidFill>
                <a:latin typeface="DIN-MediumAlternate"/>
                <a:ea typeface="DIN-MediumAlternate"/>
                <a:cs typeface="DIN-MediumAlternate"/>
                <a:sym typeface="DIN-MediumAlternate"/>
              </a:defRPr>
            </a:pPr>
            <a:r>
              <a:rPr lang="es-CO" sz="877">
                <a:solidFill>
                  <a:srgbClr val="425463"/>
                </a:solidFill>
                <a:latin typeface="Sura Sans" pitchFamily="2" charset="0"/>
                <a:ea typeface="Times"/>
                <a:cs typeface="Arial" panose="020B0604020202020204" pitchFamily="34" charset="0"/>
                <a:sym typeface="Times"/>
              </a:rPr>
              <a:t>Agendamiento con psicología</a:t>
            </a:r>
          </a:p>
          <a:p>
            <a:pPr defTabSz="1604040">
              <a:lnSpc>
                <a:spcPts val="1140"/>
              </a:lnSpc>
              <a:defRPr sz="3200">
                <a:solidFill>
                  <a:srgbClr val="6A7788"/>
                </a:solidFill>
                <a:latin typeface="DIN-MediumAlternate"/>
                <a:ea typeface="DIN-MediumAlternate"/>
                <a:cs typeface="DIN-MediumAlternate"/>
                <a:sym typeface="DIN-MediumAlternate"/>
              </a:defRPr>
            </a:pPr>
            <a:r>
              <a:rPr lang="es-CO" sz="877">
                <a:solidFill>
                  <a:srgbClr val="425463"/>
                </a:solidFill>
                <a:latin typeface="Sura Sans" pitchFamily="2" charset="0"/>
                <a:ea typeface="Times"/>
                <a:cs typeface="Arial" panose="020B0604020202020204" pitchFamily="34" charset="0"/>
                <a:sym typeface="Times"/>
              </a:rPr>
              <a:t>Da opciones de cita, horario y día</a:t>
            </a:r>
          </a:p>
        </p:txBody>
      </p:sp>
      <p:pic>
        <p:nvPicPr>
          <p:cNvPr id="64" name="Picture 47">
            <a:extLst>
              <a:ext uri="{FF2B5EF4-FFF2-40B4-BE49-F238E27FC236}">
                <a16:creationId xmlns:a16="http://schemas.microsoft.com/office/drawing/2014/main" id="{9EE242DD-75DA-9EFC-7620-3D359B2A2461}"/>
              </a:ext>
            </a:extLst>
          </p:cNvPr>
          <p:cNvPicPr>
            <a:picLocks noChangeAspect="1"/>
          </p:cNvPicPr>
          <p:nvPr/>
        </p:nvPicPr>
        <p:blipFill>
          <a:blip r:embed="rId5"/>
          <a:stretch>
            <a:fillRect/>
          </a:stretch>
        </p:blipFill>
        <p:spPr>
          <a:xfrm>
            <a:off x="4537563" y="2619317"/>
            <a:ext cx="1633680" cy="583959"/>
          </a:xfrm>
          <a:prstGeom prst="rect">
            <a:avLst/>
          </a:prstGeom>
        </p:spPr>
      </p:pic>
      <p:sp>
        <p:nvSpPr>
          <p:cNvPr id="17" name="CuadroTexto 16">
            <a:extLst>
              <a:ext uri="{FF2B5EF4-FFF2-40B4-BE49-F238E27FC236}">
                <a16:creationId xmlns:a16="http://schemas.microsoft.com/office/drawing/2014/main" id="{3B08E662-FE11-7FDE-9A6D-C19B439C876D}"/>
              </a:ext>
            </a:extLst>
          </p:cNvPr>
          <p:cNvSpPr txBox="1"/>
          <p:nvPr/>
        </p:nvSpPr>
        <p:spPr>
          <a:xfrm>
            <a:off x="4426172" y="3317232"/>
            <a:ext cx="300082" cy="240835"/>
          </a:xfrm>
          <a:prstGeom prst="rect">
            <a:avLst/>
          </a:prstGeom>
          <a:noFill/>
        </p:spPr>
        <p:txBody>
          <a:bodyPr wrap="none" rtlCol="0">
            <a:spAutoFit/>
          </a:bodyPr>
          <a:lstStyle/>
          <a:p>
            <a:pPr defTabSz="802020"/>
            <a:r>
              <a:rPr lang="es-ES" sz="965">
                <a:solidFill>
                  <a:srgbClr val="0033A0"/>
                </a:solidFill>
                <a:latin typeface="Arial" panose="020B0604020202020204"/>
              </a:rPr>
              <a:t>Sí</a:t>
            </a:r>
            <a:endParaRPr lang="es-CO" sz="965">
              <a:solidFill>
                <a:srgbClr val="0033A0"/>
              </a:solidFill>
              <a:latin typeface="Arial" panose="020B0604020202020204"/>
            </a:endParaRPr>
          </a:p>
        </p:txBody>
      </p:sp>
      <p:sp>
        <p:nvSpPr>
          <p:cNvPr id="19" name="CuadroTexto 18">
            <a:extLst>
              <a:ext uri="{FF2B5EF4-FFF2-40B4-BE49-F238E27FC236}">
                <a16:creationId xmlns:a16="http://schemas.microsoft.com/office/drawing/2014/main" id="{E8594A35-CCFD-E4EE-126D-97E65A854E58}"/>
              </a:ext>
            </a:extLst>
          </p:cNvPr>
          <p:cNvSpPr txBox="1"/>
          <p:nvPr/>
        </p:nvSpPr>
        <p:spPr>
          <a:xfrm>
            <a:off x="5980487" y="4231554"/>
            <a:ext cx="300082" cy="240835"/>
          </a:xfrm>
          <a:prstGeom prst="rect">
            <a:avLst/>
          </a:prstGeom>
          <a:noFill/>
        </p:spPr>
        <p:txBody>
          <a:bodyPr wrap="none" rtlCol="0">
            <a:spAutoFit/>
          </a:bodyPr>
          <a:lstStyle/>
          <a:p>
            <a:pPr defTabSz="802020"/>
            <a:r>
              <a:rPr lang="es-ES" sz="965" dirty="0">
                <a:solidFill>
                  <a:srgbClr val="0033A0"/>
                </a:solidFill>
                <a:latin typeface="Arial" panose="020B0604020202020204"/>
              </a:rPr>
              <a:t>Sí</a:t>
            </a:r>
            <a:endParaRPr lang="es-CO" sz="965" dirty="0">
              <a:solidFill>
                <a:srgbClr val="0033A0"/>
              </a:solidFill>
              <a:latin typeface="Arial" panose="020B0604020202020204"/>
            </a:endParaRPr>
          </a:p>
        </p:txBody>
      </p:sp>
      <p:sp>
        <p:nvSpPr>
          <p:cNvPr id="20" name="CuadroTexto 19">
            <a:extLst>
              <a:ext uri="{FF2B5EF4-FFF2-40B4-BE49-F238E27FC236}">
                <a16:creationId xmlns:a16="http://schemas.microsoft.com/office/drawing/2014/main" id="{E18DA7B4-0CE1-5048-863F-7BC22ECC1577}"/>
              </a:ext>
            </a:extLst>
          </p:cNvPr>
          <p:cNvSpPr txBox="1"/>
          <p:nvPr/>
        </p:nvSpPr>
        <p:spPr>
          <a:xfrm>
            <a:off x="4413792" y="3798971"/>
            <a:ext cx="343364" cy="240835"/>
          </a:xfrm>
          <a:prstGeom prst="rect">
            <a:avLst/>
          </a:prstGeom>
          <a:noFill/>
        </p:spPr>
        <p:txBody>
          <a:bodyPr wrap="none" rtlCol="0">
            <a:spAutoFit/>
          </a:bodyPr>
          <a:lstStyle/>
          <a:p>
            <a:pPr defTabSz="802020"/>
            <a:r>
              <a:rPr lang="es-ES" sz="965" dirty="0">
                <a:solidFill>
                  <a:srgbClr val="0033A0"/>
                </a:solidFill>
                <a:latin typeface="Arial" panose="020B0604020202020204"/>
              </a:rPr>
              <a:t>No</a:t>
            </a:r>
            <a:endParaRPr lang="es-CO" sz="965" dirty="0">
              <a:solidFill>
                <a:srgbClr val="0033A0"/>
              </a:solidFill>
              <a:latin typeface="Arial" panose="020B0604020202020204"/>
            </a:endParaRPr>
          </a:p>
        </p:txBody>
      </p:sp>
      <p:sp>
        <p:nvSpPr>
          <p:cNvPr id="23" name="CuadroTexto 22">
            <a:extLst>
              <a:ext uri="{FF2B5EF4-FFF2-40B4-BE49-F238E27FC236}">
                <a16:creationId xmlns:a16="http://schemas.microsoft.com/office/drawing/2014/main" id="{2925B76D-F058-494C-C06E-5C985923B67A}"/>
              </a:ext>
            </a:extLst>
          </p:cNvPr>
          <p:cNvSpPr txBox="1"/>
          <p:nvPr/>
        </p:nvSpPr>
        <p:spPr>
          <a:xfrm>
            <a:off x="6307961" y="4864433"/>
            <a:ext cx="343364" cy="240835"/>
          </a:xfrm>
          <a:prstGeom prst="rect">
            <a:avLst/>
          </a:prstGeom>
          <a:noFill/>
        </p:spPr>
        <p:txBody>
          <a:bodyPr wrap="none" rtlCol="0">
            <a:spAutoFit/>
          </a:bodyPr>
          <a:lstStyle/>
          <a:p>
            <a:pPr defTabSz="802020"/>
            <a:r>
              <a:rPr lang="es-ES" sz="965" dirty="0">
                <a:solidFill>
                  <a:srgbClr val="0033A0"/>
                </a:solidFill>
                <a:latin typeface="Arial" panose="020B0604020202020204"/>
              </a:rPr>
              <a:t>No</a:t>
            </a:r>
            <a:endParaRPr lang="es-CO" sz="965" dirty="0">
              <a:solidFill>
                <a:srgbClr val="0033A0"/>
              </a:solidFill>
              <a:latin typeface="Arial" panose="020B0604020202020204"/>
            </a:endParaRPr>
          </a:p>
        </p:txBody>
      </p:sp>
      <p:sp>
        <p:nvSpPr>
          <p:cNvPr id="25" name="CuadroTexto 15">
            <a:extLst>
              <a:ext uri="{FF2B5EF4-FFF2-40B4-BE49-F238E27FC236}">
                <a16:creationId xmlns:a16="http://schemas.microsoft.com/office/drawing/2014/main" id="{6482CA96-8369-DC9E-9CFF-C9C12D49741C}"/>
              </a:ext>
            </a:extLst>
          </p:cNvPr>
          <p:cNvSpPr txBox="1"/>
          <p:nvPr/>
        </p:nvSpPr>
        <p:spPr>
          <a:xfrm>
            <a:off x="4591708" y="2714612"/>
            <a:ext cx="1455076" cy="416396"/>
          </a:xfrm>
          <a:prstGeom prst="rect">
            <a:avLst/>
          </a:prstGeom>
          <a:noFill/>
        </p:spPr>
        <p:txBody>
          <a:bodyPr wrap="square" rtlCol="0">
            <a:spAutoFit/>
          </a:bodyPr>
          <a:lstStyle/>
          <a:p>
            <a:pPr algn="ctr" defTabSz="533288" fontAlgn="base">
              <a:spcBef>
                <a:spcPct val="0"/>
              </a:spcBef>
              <a:spcAft>
                <a:spcPct val="0"/>
              </a:spcAft>
              <a:defRPr/>
            </a:pPr>
            <a:r>
              <a:rPr lang="es-MX" sz="1053" b="1" kern="0" spc="79">
                <a:solidFill>
                  <a:srgbClr val="FFFFFF"/>
                </a:solidFill>
                <a:latin typeface="Sura Sans" pitchFamily="2" charset="0"/>
                <a:cs typeface="Arial" panose="020B0604020202020204" pitchFamily="34" charset="0"/>
              </a:rPr>
              <a:t>Direccionamiento a APH</a:t>
            </a:r>
          </a:p>
        </p:txBody>
      </p:sp>
      <p:pic>
        <p:nvPicPr>
          <p:cNvPr id="26" name="Picture 47">
            <a:extLst>
              <a:ext uri="{FF2B5EF4-FFF2-40B4-BE49-F238E27FC236}">
                <a16:creationId xmlns:a16="http://schemas.microsoft.com/office/drawing/2014/main" id="{6E41B7EE-BBC6-5D20-94EE-73481A403F6F}"/>
              </a:ext>
            </a:extLst>
          </p:cNvPr>
          <p:cNvPicPr>
            <a:picLocks noChangeAspect="1"/>
          </p:cNvPicPr>
          <p:nvPr/>
        </p:nvPicPr>
        <p:blipFill>
          <a:blip r:embed="rId5"/>
          <a:stretch>
            <a:fillRect/>
          </a:stretch>
        </p:blipFill>
        <p:spPr>
          <a:xfrm>
            <a:off x="6622619" y="3772772"/>
            <a:ext cx="1633680" cy="583959"/>
          </a:xfrm>
          <a:prstGeom prst="rect">
            <a:avLst/>
          </a:prstGeom>
        </p:spPr>
      </p:pic>
      <p:sp>
        <p:nvSpPr>
          <p:cNvPr id="28" name="CuadroTexto 15">
            <a:extLst>
              <a:ext uri="{FF2B5EF4-FFF2-40B4-BE49-F238E27FC236}">
                <a16:creationId xmlns:a16="http://schemas.microsoft.com/office/drawing/2014/main" id="{2CF3D9FD-84CA-509F-1B40-A8277A40B39B}"/>
              </a:ext>
            </a:extLst>
          </p:cNvPr>
          <p:cNvSpPr txBox="1"/>
          <p:nvPr/>
        </p:nvSpPr>
        <p:spPr>
          <a:xfrm>
            <a:off x="6721190" y="3886249"/>
            <a:ext cx="1455076" cy="416396"/>
          </a:xfrm>
          <a:prstGeom prst="rect">
            <a:avLst/>
          </a:prstGeom>
          <a:noFill/>
        </p:spPr>
        <p:txBody>
          <a:bodyPr wrap="square" rtlCol="0">
            <a:spAutoFit/>
          </a:bodyPr>
          <a:lstStyle/>
          <a:p>
            <a:pPr algn="ctr" defTabSz="533288" fontAlgn="base">
              <a:spcBef>
                <a:spcPct val="0"/>
              </a:spcBef>
              <a:spcAft>
                <a:spcPct val="0"/>
              </a:spcAft>
              <a:defRPr/>
            </a:pPr>
            <a:r>
              <a:rPr lang="es-MX" sz="1053" b="1" kern="0" spc="79">
                <a:solidFill>
                  <a:srgbClr val="FFFFFF"/>
                </a:solidFill>
                <a:latin typeface="Sura Sans" pitchFamily="2" charset="0"/>
                <a:cs typeface="Arial" panose="020B0604020202020204" pitchFamily="34" charset="0"/>
              </a:rPr>
              <a:t>Direccionamiento a APH</a:t>
            </a:r>
          </a:p>
        </p:txBody>
      </p:sp>
      <p:pic>
        <p:nvPicPr>
          <p:cNvPr id="31" name="Picture 53">
            <a:extLst>
              <a:ext uri="{FF2B5EF4-FFF2-40B4-BE49-F238E27FC236}">
                <a16:creationId xmlns:a16="http://schemas.microsoft.com/office/drawing/2014/main" id="{F40CC3A5-81FE-3093-4FB8-84F08529AC01}"/>
              </a:ext>
            </a:extLst>
          </p:cNvPr>
          <p:cNvPicPr>
            <a:picLocks noChangeAspect="1"/>
          </p:cNvPicPr>
          <p:nvPr/>
        </p:nvPicPr>
        <p:blipFill>
          <a:blip r:embed="rId3"/>
          <a:stretch>
            <a:fillRect/>
          </a:stretch>
        </p:blipFill>
        <p:spPr>
          <a:xfrm>
            <a:off x="8901169" y="2547469"/>
            <a:ext cx="1041151" cy="450860"/>
          </a:xfrm>
          <a:prstGeom prst="rect">
            <a:avLst/>
          </a:prstGeom>
        </p:spPr>
      </p:pic>
      <p:sp>
        <p:nvSpPr>
          <p:cNvPr id="32" name="Análisis fundamental como base de la gestión de inversiones">
            <a:extLst>
              <a:ext uri="{FF2B5EF4-FFF2-40B4-BE49-F238E27FC236}">
                <a16:creationId xmlns:a16="http://schemas.microsoft.com/office/drawing/2014/main" id="{A0187D3C-A38E-6F56-D784-930CE05DBDFF}"/>
              </a:ext>
            </a:extLst>
          </p:cNvPr>
          <p:cNvSpPr txBox="1"/>
          <p:nvPr/>
        </p:nvSpPr>
        <p:spPr>
          <a:xfrm>
            <a:off x="8882192" y="2559642"/>
            <a:ext cx="1183791" cy="44409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tIns="80200" bIns="80200" anchor="ctr">
            <a:spAutoFit/>
          </a:bodyPr>
          <a:lstStyle/>
          <a:p>
            <a:pPr defTabSz="1604040">
              <a:lnSpc>
                <a:spcPts val="1140"/>
              </a:lnSpc>
              <a:defRPr sz="3200">
                <a:solidFill>
                  <a:srgbClr val="6A7788"/>
                </a:solidFill>
                <a:latin typeface="DIN-MediumAlternate"/>
                <a:ea typeface="DIN-MediumAlternate"/>
                <a:cs typeface="DIN-MediumAlternate"/>
                <a:sym typeface="DIN-MediumAlternate"/>
              </a:defRPr>
            </a:pPr>
            <a:r>
              <a:rPr lang="es-CO" sz="877" dirty="0">
                <a:solidFill>
                  <a:srgbClr val="425463"/>
                </a:solidFill>
                <a:latin typeface="Sura Sans" pitchFamily="2" charset="0"/>
                <a:ea typeface="Times"/>
                <a:cs typeface="Arial" panose="020B0604020202020204" pitchFamily="34" charset="0"/>
                <a:sym typeface="Times"/>
              </a:rPr>
              <a:t>Valoración por psicología Urgente</a:t>
            </a:r>
          </a:p>
        </p:txBody>
      </p:sp>
      <p:sp>
        <p:nvSpPr>
          <p:cNvPr id="34" name="Análisis fundamental como base de la gestión de inversiones">
            <a:extLst>
              <a:ext uri="{FF2B5EF4-FFF2-40B4-BE49-F238E27FC236}">
                <a16:creationId xmlns:a16="http://schemas.microsoft.com/office/drawing/2014/main" id="{3656EFFD-22C8-DB60-C7B6-FF3E0BA525B6}"/>
              </a:ext>
            </a:extLst>
          </p:cNvPr>
          <p:cNvSpPr txBox="1"/>
          <p:nvPr/>
        </p:nvSpPr>
        <p:spPr>
          <a:xfrm>
            <a:off x="6933130" y="2678040"/>
            <a:ext cx="1103773" cy="58515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tIns="80200" bIns="80200" anchor="ctr">
            <a:spAutoFit/>
          </a:bodyPr>
          <a:lstStyle/>
          <a:p>
            <a:pPr defTabSz="1604040">
              <a:lnSpc>
                <a:spcPts val="1140"/>
              </a:lnSpc>
              <a:defRPr sz="3200">
                <a:solidFill>
                  <a:srgbClr val="6A7788"/>
                </a:solidFill>
                <a:latin typeface="DIN-MediumAlternate"/>
                <a:ea typeface="DIN-MediumAlternate"/>
                <a:cs typeface="DIN-MediumAlternate"/>
                <a:sym typeface="DIN-MediumAlternate"/>
              </a:defRPr>
            </a:pPr>
            <a:r>
              <a:rPr lang="es-CO" sz="877" dirty="0">
                <a:solidFill>
                  <a:srgbClr val="425463"/>
                </a:solidFill>
                <a:latin typeface="Sura Sans" pitchFamily="2" charset="0"/>
                <a:ea typeface="Times"/>
                <a:cs typeface="Arial" panose="020B0604020202020204" pitchFamily="34" charset="0"/>
                <a:sym typeface="Times"/>
              </a:rPr>
              <a:t>¿Confirma Urgencia en salud mental?</a:t>
            </a:r>
          </a:p>
        </p:txBody>
      </p:sp>
      <p:sp>
        <p:nvSpPr>
          <p:cNvPr id="58" name="CuadroTexto 57">
            <a:extLst>
              <a:ext uri="{FF2B5EF4-FFF2-40B4-BE49-F238E27FC236}">
                <a16:creationId xmlns:a16="http://schemas.microsoft.com/office/drawing/2014/main" id="{71B91639-AC2B-8C02-CE31-618A3D29F1F2}"/>
              </a:ext>
            </a:extLst>
          </p:cNvPr>
          <p:cNvSpPr txBox="1"/>
          <p:nvPr/>
        </p:nvSpPr>
        <p:spPr>
          <a:xfrm>
            <a:off x="8238143" y="2543446"/>
            <a:ext cx="300082" cy="240835"/>
          </a:xfrm>
          <a:prstGeom prst="rect">
            <a:avLst/>
          </a:prstGeom>
          <a:noFill/>
        </p:spPr>
        <p:txBody>
          <a:bodyPr wrap="none" rtlCol="0">
            <a:spAutoFit/>
          </a:bodyPr>
          <a:lstStyle/>
          <a:p>
            <a:pPr defTabSz="802020"/>
            <a:r>
              <a:rPr lang="es-ES" sz="965" dirty="0">
                <a:solidFill>
                  <a:srgbClr val="0033A0"/>
                </a:solidFill>
                <a:latin typeface="Arial" panose="020B0604020202020204"/>
              </a:rPr>
              <a:t>Sí</a:t>
            </a:r>
            <a:endParaRPr lang="es-CO" sz="965" dirty="0">
              <a:solidFill>
                <a:srgbClr val="0033A0"/>
              </a:solidFill>
              <a:latin typeface="Arial" panose="020B0604020202020204"/>
            </a:endParaRPr>
          </a:p>
        </p:txBody>
      </p:sp>
      <p:sp>
        <p:nvSpPr>
          <p:cNvPr id="68" name="CuadroTexto 67">
            <a:extLst>
              <a:ext uri="{FF2B5EF4-FFF2-40B4-BE49-F238E27FC236}">
                <a16:creationId xmlns:a16="http://schemas.microsoft.com/office/drawing/2014/main" id="{E3BFFAFF-D0F3-B6BE-3739-8E4ADE3FA201}"/>
              </a:ext>
            </a:extLst>
          </p:cNvPr>
          <p:cNvSpPr txBox="1"/>
          <p:nvPr/>
        </p:nvSpPr>
        <p:spPr>
          <a:xfrm>
            <a:off x="8706238" y="3958173"/>
            <a:ext cx="530410" cy="240835"/>
          </a:xfrm>
          <a:prstGeom prst="rect">
            <a:avLst/>
          </a:prstGeom>
          <a:noFill/>
        </p:spPr>
        <p:txBody>
          <a:bodyPr wrap="square" rtlCol="0">
            <a:spAutoFit/>
          </a:bodyPr>
          <a:lstStyle/>
          <a:p>
            <a:pPr defTabSz="802020"/>
            <a:r>
              <a:rPr lang="es-ES" sz="965" dirty="0">
                <a:solidFill>
                  <a:srgbClr val="0033A0"/>
                </a:solidFill>
                <a:latin typeface="Arial" panose="020B0604020202020204"/>
              </a:rPr>
              <a:t>No</a:t>
            </a:r>
            <a:endParaRPr lang="es-CO" sz="965" dirty="0">
              <a:solidFill>
                <a:srgbClr val="0033A0"/>
              </a:solidFill>
              <a:latin typeface="Arial" panose="020B0604020202020204"/>
            </a:endParaRPr>
          </a:p>
        </p:txBody>
      </p:sp>
      <p:pic>
        <p:nvPicPr>
          <p:cNvPr id="10" name="Picture 47">
            <a:extLst>
              <a:ext uri="{FF2B5EF4-FFF2-40B4-BE49-F238E27FC236}">
                <a16:creationId xmlns:a16="http://schemas.microsoft.com/office/drawing/2014/main" id="{46341B57-B6B0-4144-AAC3-B9D3A4392AAD}"/>
              </a:ext>
            </a:extLst>
          </p:cNvPr>
          <p:cNvPicPr>
            <a:picLocks noChangeAspect="1"/>
          </p:cNvPicPr>
          <p:nvPr/>
        </p:nvPicPr>
        <p:blipFill>
          <a:blip r:embed="rId5"/>
          <a:stretch>
            <a:fillRect/>
          </a:stretch>
        </p:blipFill>
        <p:spPr>
          <a:xfrm>
            <a:off x="1836077" y="1715292"/>
            <a:ext cx="1410257" cy="776101"/>
          </a:xfrm>
          <a:prstGeom prst="rect">
            <a:avLst/>
          </a:prstGeom>
        </p:spPr>
      </p:pic>
      <p:sp>
        <p:nvSpPr>
          <p:cNvPr id="13" name="CuadroTexto 15">
            <a:extLst>
              <a:ext uri="{FF2B5EF4-FFF2-40B4-BE49-F238E27FC236}">
                <a16:creationId xmlns:a16="http://schemas.microsoft.com/office/drawing/2014/main" id="{FAF5379C-82F9-EB3F-5815-24CB65B7525D}"/>
              </a:ext>
            </a:extLst>
          </p:cNvPr>
          <p:cNvSpPr txBox="1"/>
          <p:nvPr/>
        </p:nvSpPr>
        <p:spPr>
          <a:xfrm>
            <a:off x="1824944" y="1774314"/>
            <a:ext cx="1443748" cy="551241"/>
          </a:xfrm>
          <a:prstGeom prst="rect">
            <a:avLst/>
          </a:prstGeom>
          <a:noFill/>
        </p:spPr>
        <p:txBody>
          <a:bodyPr wrap="square" rtlCol="0">
            <a:spAutoFit/>
          </a:bodyPr>
          <a:lstStyle/>
          <a:p>
            <a:pPr algn="ctr" defTabSz="533288" fontAlgn="base">
              <a:spcBef>
                <a:spcPct val="0"/>
              </a:spcBef>
              <a:spcAft>
                <a:spcPct val="0"/>
              </a:spcAft>
              <a:defRPr/>
            </a:pPr>
            <a:r>
              <a:rPr lang="es-MX" sz="1228" b="1" kern="0" spc="79">
                <a:solidFill>
                  <a:srgbClr val="FFFFFF"/>
                </a:solidFill>
                <a:latin typeface="Sura Sans" pitchFamily="2" charset="0"/>
                <a:cs typeface="Arial" panose="020B0604020202020204" pitchFamily="34" charset="0"/>
              </a:rPr>
              <a:t>ARL SURA: </a:t>
            </a:r>
            <a:r>
              <a:rPr lang="es-MX" sz="877" b="1" kern="0" spc="79">
                <a:solidFill>
                  <a:srgbClr val="FFFFFF"/>
                </a:solidFill>
                <a:latin typeface="Sura Sans" pitchFamily="2" charset="0"/>
                <a:cs typeface="Arial" panose="020B0604020202020204" pitchFamily="34" charset="0"/>
              </a:rPr>
              <a:t>Soluciones para personas y empresas</a:t>
            </a:r>
            <a:endParaRPr lang="es-MX" sz="1228" b="1" kern="0" spc="79">
              <a:solidFill>
                <a:srgbClr val="FFFFFF"/>
              </a:solidFill>
              <a:latin typeface="Sura Sans" pitchFamily="2" charset="0"/>
              <a:cs typeface="Arial" panose="020B0604020202020204" pitchFamily="34" charset="0"/>
            </a:endParaRPr>
          </a:p>
        </p:txBody>
      </p:sp>
      <p:pic>
        <p:nvPicPr>
          <p:cNvPr id="18" name="Picture 47">
            <a:extLst>
              <a:ext uri="{FF2B5EF4-FFF2-40B4-BE49-F238E27FC236}">
                <a16:creationId xmlns:a16="http://schemas.microsoft.com/office/drawing/2014/main" id="{115D7347-D74D-3B69-A1F1-6EF12ED7E991}"/>
              </a:ext>
            </a:extLst>
          </p:cNvPr>
          <p:cNvPicPr>
            <a:picLocks noChangeAspect="1"/>
          </p:cNvPicPr>
          <p:nvPr/>
        </p:nvPicPr>
        <p:blipFill>
          <a:blip r:embed="rId5">
            <a:lum bright="20000"/>
          </a:blip>
          <a:stretch>
            <a:fillRect/>
          </a:stretch>
        </p:blipFill>
        <p:spPr>
          <a:xfrm>
            <a:off x="1796654" y="2777145"/>
            <a:ext cx="1398244" cy="539891"/>
          </a:xfrm>
          <a:prstGeom prst="rect">
            <a:avLst/>
          </a:prstGeom>
        </p:spPr>
      </p:pic>
      <p:sp>
        <p:nvSpPr>
          <p:cNvPr id="24" name="CuadroTexto 15">
            <a:extLst>
              <a:ext uri="{FF2B5EF4-FFF2-40B4-BE49-F238E27FC236}">
                <a16:creationId xmlns:a16="http://schemas.microsoft.com/office/drawing/2014/main" id="{C0033090-565E-9912-25E7-EEE008D8234C}"/>
              </a:ext>
            </a:extLst>
          </p:cNvPr>
          <p:cNvSpPr txBox="1"/>
          <p:nvPr/>
        </p:nvSpPr>
        <p:spPr>
          <a:xfrm>
            <a:off x="1772221" y="2904954"/>
            <a:ext cx="1455076" cy="254365"/>
          </a:xfrm>
          <a:prstGeom prst="rect">
            <a:avLst/>
          </a:prstGeom>
          <a:noFill/>
        </p:spPr>
        <p:txBody>
          <a:bodyPr wrap="square" rtlCol="0">
            <a:spAutoFit/>
          </a:bodyPr>
          <a:lstStyle/>
          <a:p>
            <a:pPr algn="ctr" defTabSz="533288" fontAlgn="base">
              <a:spcBef>
                <a:spcPct val="0"/>
              </a:spcBef>
              <a:spcAft>
                <a:spcPct val="0"/>
              </a:spcAft>
              <a:defRPr/>
            </a:pPr>
            <a:r>
              <a:rPr lang="es-MX" sz="1053" b="1" kern="0" spc="79">
                <a:solidFill>
                  <a:srgbClr val="FFFFFF"/>
                </a:solidFill>
                <a:latin typeface="Sura Sans" pitchFamily="2" charset="0"/>
                <a:cs typeface="Arial" panose="020B0604020202020204" pitchFamily="34" charset="0"/>
              </a:rPr>
              <a:t>Personas</a:t>
            </a:r>
            <a:endParaRPr lang="es-MX" sz="789" b="1" kern="0" spc="79">
              <a:solidFill>
                <a:srgbClr val="FFFFFF"/>
              </a:solidFill>
              <a:latin typeface="Sura Sans" pitchFamily="2" charset="0"/>
              <a:cs typeface="Arial" panose="020B0604020202020204" pitchFamily="34" charset="0"/>
            </a:endParaRPr>
          </a:p>
        </p:txBody>
      </p:sp>
      <p:pic>
        <p:nvPicPr>
          <p:cNvPr id="36" name="Picture 47">
            <a:extLst>
              <a:ext uri="{FF2B5EF4-FFF2-40B4-BE49-F238E27FC236}">
                <a16:creationId xmlns:a16="http://schemas.microsoft.com/office/drawing/2014/main" id="{B330088D-AC66-C1FA-6372-0205F55C4437}"/>
              </a:ext>
            </a:extLst>
          </p:cNvPr>
          <p:cNvPicPr>
            <a:picLocks noChangeAspect="1"/>
          </p:cNvPicPr>
          <p:nvPr/>
        </p:nvPicPr>
        <p:blipFill>
          <a:blip r:embed="rId5">
            <a:lum bright="-40000"/>
          </a:blip>
          <a:stretch>
            <a:fillRect/>
          </a:stretch>
        </p:blipFill>
        <p:spPr>
          <a:xfrm>
            <a:off x="1856396" y="3516218"/>
            <a:ext cx="1359011" cy="728854"/>
          </a:xfrm>
          <a:prstGeom prst="rect">
            <a:avLst/>
          </a:prstGeom>
        </p:spPr>
      </p:pic>
      <p:sp>
        <p:nvSpPr>
          <p:cNvPr id="38" name="CuadroTexto 15">
            <a:extLst>
              <a:ext uri="{FF2B5EF4-FFF2-40B4-BE49-F238E27FC236}">
                <a16:creationId xmlns:a16="http://schemas.microsoft.com/office/drawing/2014/main" id="{7EC3716A-4417-99C4-676A-E2575A9776D2}"/>
              </a:ext>
            </a:extLst>
          </p:cNvPr>
          <p:cNvSpPr txBox="1"/>
          <p:nvPr/>
        </p:nvSpPr>
        <p:spPr>
          <a:xfrm>
            <a:off x="1871941" y="3582769"/>
            <a:ext cx="1338363" cy="524311"/>
          </a:xfrm>
          <a:prstGeom prst="rect">
            <a:avLst/>
          </a:prstGeom>
          <a:noFill/>
        </p:spPr>
        <p:txBody>
          <a:bodyPr wrap="square" rtlCol="0">
            <a:spAutoFit/>
          </a:bodyPr>
          <a:lstStyle/>
          <a:p>
            <a:pPr algn="ctr" defTabSz="533288" fontAlgn="base">
              <a:spcBef>
                <a:spcPct val="0"/>
              </a:spcBef>
              <a:spcAft>
                <a:spcPct val="0"/>
              </a:spcAft>
              <a:defRPr/>
            </a:pPr>
            <a:r>
              <a:rPr lang="es-MX" sz="1053" b="1" kern="0" spc="79">
                <a:solidFill>
                  <a:srgbClr val="FFFFFF"/>
                </a:solidFill>
                <a:latin typeface="Sura Sans" pitchFamily="2" charset="0"/>
                <a:cs typeface="Arial" panose="020B0604020202020204" pitchFamily="34" charset="0"/>
              </a:rPr>
              <a:t>Salud Mental: </a:t>
            </a:r>
            <a:r>
              <a:rPr lang="es-MX" sz="877" b="1" kern="0" spc="79">
                <a:solidFill>
                  <a:srgbClr val="FFFFFF"/>
                </a:solidFill>
                <a:latin typeface="Sura Sans" pitchFamily="2" charset="0"/>
                <a:cs typeface="Arial" panose="020B0604020202020204" pitchFamily="34" charset="0"/>
              </a:rPr>
              <a:t>Acompañamiento en salud mental</a:t>
            </a:r>
            <a:endParaRPr lang="es-MX" sz="789" b="1" kern="0" spc="79">
              <a:solidFill>
                <a:srgbClr val="FFFFFF"/>
              </a:solidFill>
              <a:latin typeface="Sura Sans" pitchFamily="2" charset="0"/>
              <a:cs typeface="Arial" panose="020B0604020202020204" pitchFamily="34" charset="0"/>
            </a:endParaRPr>
          </a:p>
        </p:txBody>
      </p:sp>
      <p:pic>
        <p:nvPicPr>
          <p:cNvPr id="4" name="Imagen 3">
            <a:extLst>
              <a:ext uri="{FF2B5EF4-FFF2-40B4-BE49-F238E27FC236}">
                <a16:creationId xmlns:a16="http://schemas.microsoft.com/office/drawing/2014/main" id="{5F3D5378-ED83-0808-6A62-0A2D62D59D3F}"/>
              </a:ext>
            </a:extLst>
          </p:cNvPr>
          <p:cNvPicPr>
            <a:picLocks noChangeAspect="1"/>
          </p:cNvPicPr>
          <p:nvPr/>
        </p:nvPicPr>
        <p:blipFill>
          <a:blip r:embed="rId6"/>
          <a:stretch>
            <a:fillRect/>
          </a:stretch>
        </p:blipFill>
        <p:spPr>
          <a:xfrm>
            <a:off x="430814" y="2408088"/>
            <a:ext cx="473625" cy="473625"/>
          </a:xfrm>
          <a:prstGeom prst="rect">
            <a:avLst/>
          </a:prstGeom>
        </p:spPr>
      </p:pic>
      <p:pic>
        <p:nvPicPr>
          <p:cNvPr id="5" name="Imagen 4">
            <a:extLst>
              <a:ext uri="{FF2B5EF4-FFF2-40B4-BE49-F238E27FC236}">
                <a16:creationId xmlns:a16="http://schemas.microsoft.com/office/drawing/2014/main" id="{75E1AC9B-FA92-DC94-FC5E-A23B7F87ACD9}"/>
              </a:ext>
            </a:extLst>
          </p:cNvPr>
          <p:cNvPicPr>
            <a:picLocks noChangeAspect="1"/>
          </p:cNvPicPr>
          <p:nvPr/>
        </p:nvPicPr>
        <p:blipFill>
          <a:blip r:embed="rId7"/>
          <a:stretch>
            <a:fillRect/>
          </a:stretch>
        </p:blipFill>
        <p:spPr>
          <a:xfrm>
            <a:off x="3799207" y="2770714"/>
            <a:ext cx="505200" cy="505200"/>
          </a:xfrm>
          <a:prstGeom prst="rect">
            <a:avLst/>
          </a:prstGeom>
        </p:spPr>
      </p:pic>
      <p:pic>
        <p:nvPicPr>
          <p:cNvPr id="6" name="Imagen 5">
            <a:extLst>
              <a:ext uri="{FF2B5EF4-FFF2-40B4-BE49-F238E27FC236}">
                <a16:creationId xmlns:a16="http://schemas.microsoft.com/office/drawing/2014/main" id="{8BCD7A20-7AC1-BC49-1800-1E9795D0A07D}"/>
              </a:ext>
            </a:extLst>
          </p:cNvPr>
          <p:cNvPicPr>
            <a:picLocks noChangeAspect="1"/>
          </p:cNvPicPr>
          <p:nvPr/>
        </p:nvPicPr>
        <p:blipFill>
          <a:blip r:embed="rId8"/>
          <a:stretch>
            <a:fillRect/>
          </a:stretch>
        </p:blipFill>
        <p:spPr>
          <a:xfrm>
            <a:off x="5996397" y="2643984"/>
            <a:ext cx="505200" cy="505200"/>
          </a:xfrm>
          <a:prstGeom prst="rect">
            <a:avLst/>
          </a:prstGeom>
        </p:spPr>
      </p:pic>
      <p:pic>
        <p:nvPicPr>
          <p:cNvPr id="7" name="Imagen 6">
            <a:extLst>
              <a:ext uri="{FF2B5EF4-FFF2-40B4-BE49-F238E27FC236}">
                <a16:creationId xmlns:a16="http://schemas.microsoft.com/office/drawing/2014/main" id="{448B30C9-CECB-3EAA-7DD7-6EE1F9B4ED79}"/>
              </a:ext>
            </a:extLst>
          </p:cNvPr>
          <p:cNvPicPr>
            <a:picLocks noChangeAspect="1"/>
          </p:cNvPicPr>
          <p:nvPr/>
        </p:nvPicPr>
        <p:blipFill>
          <a:blip r:embed="rId9"/>
          <a:stretch>
            <a:fillRect/>
          </a:stretch>
        </p:blipFill>
        <p:spPr>
          <a:xfrm>
            <a:off x="7330486" y="3374071"/>
            <a:ext cx="505200" cy="505200"/>
          </a:xfrm>
          <a:prstGeom prst="rect">
            <a:avLst/>
          </a:prstGeom>
        </p:spPr>
      </p:pic>
      <p:pic>
        <p:nvPicPr>
          <p:cNvPr id="8" name="Imagen 7">
            <a:extLst>
              <a:ext uri="{FF2B5EF4-FFF2-40B4-BE49-F238E27FC236}">
                <a16:creationId xmlns:a16="http://schemas.microsoft.com/office/drawing/2014/main" id="{60BAE168-759E-F7CD-625E-FB88E7D7523D}"/>
              </a:ext>
            </a:extLst>
          </p:cNvPr>
          <p:cNvPicPr>
            <a:picLocks noChangeAspect="1"/>
          </p:cNvPicPr>
          <p:nvPr/>
        </p:nvPicPr>
        <p:blipFill>
          <a:blip r:embed="rId10"/>
          <a:stretch>
            <a:fillRect/>
          </a:stretch>
        </p:blipFill>
        <p:spPr>
          <a:xfrm>
            <a:off x="8516806" y="5180328"/>
            <a:ext cx="505200" cy="505200"/>
          </a:xfrm>
          <a:prstGeom prst="rect">
            <a:avLst/>
          </a:prstGeom>
        </p:spPr>
      </p:pic>
      <p:pic>
        <p:nvPicPr>
          <p:cNvPr id="9" name="Imagen 8">
            <a:extLst>
              <a:ext uri="{FF2B5EF4-FFF2-40B4-BE49-F238E27FC236}">
                <a16:creationId xmlns:a16="http://schemas.microsoft.com/office/drawing/2014/main" id="{F130B573-0253-90BA-BB97-D96D8B746A2A}"/>
              </a:ext>
            </a:extLst>
          </p:cNvPr>
          <p:cNvPicPr>
            <a:picLocks noChangeAspect="1"/>
          </p:cNvPicPr>
          <p:nvPr/>
        </p:nvPicPr>
        <p:blipFill>
          <a:blip r:embed="rId11"/>
          <a:stretch>
            <a:fillRect/>
          </a:stretch>
        </p:blipFill>
        <p:spPr>
          <a:xfrm>
            <a:off x="9124914" y="2949762"/>
            <a:ext cx="505200" cy="505200"/>
          </a:xfrm>
          <a:prstGeom prst="rect">
            <a:avLst/>
          </a:prstGeom>
        </p:spPr>
      </p:pic>
      <p:pic>
        <p:nvPicPr>
          <p:cNvPr id="11" name="Picture 2">
            <a:extLst>
              <a:ext uri="{FF2B5EF4-FFF2-40B4-BE49-F238E27FC236}">
                <a16:creationId xmlns:a16="http://schemas.microsoft.com/office/drawing/2014/main" id="{4738BB27-0BB4-1EC0-C090-593B13F96AA6}"/>
              </a:ext>
            </a:extLst>
          </p:cNvPr>
          <p:cNvPicPr>
            <a:picLocks noChangeAspect="1"/>
          </p:cNvPicPr>
          <p:nvPr/>
        </p:nvPicPr>
        <p:blipFill>
          <a:blip r:embed="rId12"/>
          <a:stretch>
            <a:fillRect/>
          </a:stretch>
        </p:blipFill>
        <p:spPr>
          <a:xfrm>
            <a:off x="7390868" y="4769479"/>
            <a:ext cx="401830" cy="516638"/>
          </a:xfrm>
          <a:prstGeom prst="rect">
            <a:avLst/>
          </a:prstGeom>
        </p:spPr>
      </p:pic>
      <p:pic>
        <p:nvPicPr>
          <p:cNvPr id="35" name="Picture 45">
            <a:extLst>
              <a:ext uri="{FF2B5EF4-FFF2-40B4-BE49-F238E27FC236}">
                <a16:creationId xmlns:a16="http://schemas.microsoft.com/office/drawing/2014/main" id="{B2C7375F-87F6-8343-6DD8-C5745073214C}"/>
              </a:ext>
            </a:extLst>
          </p:cNvPr>
          <p:cNvPicPr>
            <a:picLocks noChangeAspect="1"/>
          </p:cNvPicPr>
          <p:nvPr/>
        </p:nvPicPr>
        <p:blipFill>
          <a:blip r:embed="rId4"/>
          <a:stretch>
            <a:fillRect/>
          </a:stretch>
        </p:blipFill>
        <p:spPr>
          <a:xfrm>
            <a:off x="71161" y="3847184"/>
            <a:ext cx="1188944" cy="728854"/>
          </a:xfrm>
          <a:prstGeom prst="rect">
            <a:avLst/>
          </a:prstGeom>
        </p:spPr>
      </p:pic>
      <p:sp>
        <p:nvSpPr>
          <p:cNvPr id="27" name="CuadroTexto 26">
            <a:extLst>
              <a:ext uri="{FF2B5EF4-FFF2-40B4-BE49-F238E27FC236}">
                <a16:creationId xmlns:a16="http://schemas.microsoft.com/office/drawing/2014/main" id="{BB901AD0-4A1D-8585-EB2E-2DF6C6991464}"/>
              </a:ext>
            </a:extLst>
          </p:cNvPr>
          <p:cNvSpPr txBox="1"/>
          <p:nvPr/>
        </p:nvSpPr>
        <p:spPr>
          <a:xfrm>
            <a:off x="26472" y="3912807"/>
            <a:ext cx="1263725" cy="605294"/>
          </a:xfrm>
          <a:prstGeom prst="rect">
            <a:avLst/>
          </a:prstGeom>
          <a:noFill/>
        </p:spPr>
        <p:txBody>
          <a:bodyPr wrap="square">
            <a:spAutoFit/>
          </a:bodyPr>
          <a:lstStyle/>
          <a:p>
            <a:pPr algn="ctr" defTabSz="533288" fontAlgn="base">
              <a:spcBef>
                <a:spcPct val="0"/>
              </a:spcBef>
              <a:spcAft>
                <a:spcPct val="0"/>
              </a:spcAft>
              <a:defRPr/>
            </a:pPr>
            <a:r>
              <a:rPr lang="es-ES" sz="1579" b="1" dirty="0">
                <a:solidFill>
                  <a:srgbClr val="FFFFFF"/>
                </a:solidFill>
                <a:latin typeface="Sura Sans" pitchFamily="2" charset="0"/>
                <a:cs typeface="Arial" panose="020B0604020202020204" pitchFamily="34" charset="0"/>
              </a:rPr>
              <a:t>IVR</a:t>
            </a:r>
            <a:endParaRPr lang="es-CO" sz="1579" b="1" dirty="0">
              <a:solidFill>
                <a:srgbClr val="FFFFFF"/>
              </a:solidFill>
              <a:latin typeface="Sura Sans" pitchFamily="2" charset="0"/>
              <a:cs typeface="Arial" panose="020B0604020202020204" pitchFamily="34" charset="0"/>
            </a:endParaRPr>
          </a:p>
          <a:p>
            <a:pPr algn="ctr" defTabSz="533288" fontAlgn="base">
              <a:spcBef>
                <a:spcPct val="0"/>
              </a:spcBef>
              <a:spcAft>
                <a:spcPct val="0"/>
              </a:spcAft>
              <a:defRPr/>
            </a:pPr>
            <a:r>
              <a:rPr lang="es-MX" sz="877" b="1" kern="0" spc="79" dirty="0">
                <a:solidFill>
                  <a:srgbClr val="FFFFFF"/>
                </a:solidFill>
                <a:latin typeface="Sura Sans" pitchFamily="2" charset="0"/>
                <a:cs typeface="Arial" panose="020B0604020202020204" pitchFamily="34" charset="0"/>
              </a:rPr>
              <a:t>Salud Mental: Opción 1  y 4</a:t>
            </a:r>
          </a:p>
        </p:txBody>
      </p:sp>
      <p:pic>
        <p:nvPicPr>
          <p:cNvPr id="44" name="Imagen 43">
            <a:extLst>
              <a:ext uri="{FF2B5EF4-FFF2-40B4-BE49-F238E27FC236}">
                <a16:creationId xmlns:a16="http://schemas.microsoft.com/office/drawing/2014/main" id="{9EC83E5D-0BB9-77F0-DB9B-C4FB61404D30}"/>
              </a:ext>
            </a:extLst>
          </p:cNvPr>
          <p:cNvPicPr>
            <a:picLocks noChangeAspect="1"/>
          </p:cNvPicPr>
          <p:nvPr/>
        </p:nvPicPr>
        <p:blipFill>
          <a:blip r:embed="rId13"/>
          <a:stretch>
            <a:fillRect/>
          </a:stretch>
        </p:blipFill>
        <p:spPr>
          <a:xfrm>
            <a:off x="796772" y="3611842"/>
            <a:ext cx="473625" cy="473625"/>
          </a:xfrm>
          <a:prstGeom prst="rect">
            <a:avLst/>
          </a:prstGeom>
        </p:spPr>
      </p:pic>
      <p:sp>
        <p:nvSpPr>
          <p:cNvPr id="45" name="Freeform 13">
            <a:extLst>
              <a:ext uri="{FF2B5EF4-FFF2-40B4-BE49-F238E27FC236}">
                <a16:creationId xmlns:a16="http://schemas.microsoft.com/office/drawing/2014/main" id="{0F46A8ED-4070-DA86-42C2-AD33FDC01AF6}"/>
              </a:ext>
            </a:extLst>
          </p:cNvPr>
          <p:cNvSpPr/>
          <p:nvPr/>
        </p:nvSpPr>
        <p:spPr>
          <a:xfrm rot="19437047">
            <a:off x="1134119" y="2426362"/>
            <a:ext cx="655169" cy="196701"/>
          </a:xfrm>
          <a:custGeom>
            <a:avLst/>
            <a:gdLst/>
            <a:ahLst/>
            <a:cxnLst/>
            <a:rect l="l" t="t" r="r" b="b"/>
            <a:pathLst>
              <a:path w="479181" h="72476">
                <a:moveTo>
                  <a:pt x="0" y="0"/>
                </a:moveTo>
                <a:lnTo>
                  <a:pt x="479181" y="0"/>
                </a:lnTo>
                <a:lnTo>
                  <a:pt x="479181" y="72476"/>
                </a:lnTo>
                <a:lnTo>
                  <a:pt x="0" y="72476"/>
                </a:lnTo>
                <a:lnTo>
                  <a:pt x="0" y="0"/>
                </a:lnTo>
                <a:close/>
              </a:path>
            </a:pathLst>
          </a:custGeom>
          <a:blipFill>
            <a:blip r:embed="rId14">
              <a:extLst>
                <a:ext uri="{96DAC541-7B7A-43D3-8B79-37D633B846F1}">
                  <asvg:svgBlip xmlns="" xmlns:asvg="http://schemas.microsoft.com/office/drawing/2016/SVG/main" r:embed="rId16"/>
                </a:ext>
              </a:extLst>
            </a:blip>
            <a:stretch>
              <a:fillRect/>
            </a:stretch>
          </a:blipFill>
        </p:spPr>
        <p:txBody>
          <a:bodyPr/>
          <a:lstStyle/>
          <a:p>
            <a:pPr defTabSz="801780">
              <a:defRPr/>
            </a:pPr>
            <a:endParaRPr lang="es-CO" sz="1578">
              <a:solidFill>
                <a:srgbClr val="4D4D4D"/>
              </a:solidFill>
              <a:latin typeface="Sura Sans Light" pitchFamily="2" charset="0"/>
            </a:endParaRPr>
          </a:p>
        </p:txBody>
      </p:sp>
      <p:sp>
        <p:nvSpPr>
          <p:cNvPr id="47" name="Freeform 13">
            <a:extLst>
              <a:ext uri="{FF2B5EF4-FFF2-40B4-BE49-F238E27FC236}">
                <a16:creationId xmlns:a16="http://schemas.microsoft.com/office/drawing/2014/main" id="{6DBEAEF7-C769-7F98-4207-5A233F599E75}"/>
              </a:ext>
            </a:extLst>
          </p:cNvPr>
          <p:cNvSpPr/>
          <p:nvPr/>
        </p:nvSpPr>
        <p:spPr>
          <a:xfrm rot="5400000">
            <a:off x="2297550" y="2539836"/>
            <a:ext cx="233972" cy="141890"/>
          </a:xfrm>
          <a:custGeom>
            <a:avLst/>
            <a:gdLst/>
            <a:ahLst/>
            <a:cxnLst/>
            <a:rect l="l" t="t" r="r" b="b"/>
            <a:pathLst>
              <a:path w="479181" h="72476">
                <a:moveTo>
                  <a:pt x="0" y="0"/>
                </a:moveTo>
                <a:lnTo>
                  <a:pt x="479181" y="0"/>
                </a:lnTo>
                <a:lnTo>
                  <a:pt x="479181" y="72476"/>
                </a:lnTo>
                <a:lnTo>
                  <a:pt x="0" y="72476"/>
                </a:lnTo>
                <a:lnTo>
                  <a:pt x="0" y="0"/>
                </a:lnTo>
                <a:close/>
              </a:path>
            </a:pathLst>
          </a:custGeom>
          <a:blipFill>
            <a:blip r:embed="rId14">
              <a:extLst>
                <a:ext uri="{96DAC541-7B7A-43D3-8B79-37D633B846F1}">
                  <asvg:svgBlip xmlns="" xmlns:asvg="http://schemas.microsoft.com/office/drawing/2016/SVG/main" r:embed="rId16"/>
                </a:ext>
              </a:extLst>
            </a:blip>
            <a:stretch>
              <a:fillRect/>
            </a:stretch>
          </a:blipFill>
        </p:spPr>
        <p:txBody>
          <a:bodyPr/>
          <a:lstStyle/>
          <a:p>
            <a:pPr defTabSz="801780">
              <a:defRPr/>
            </a:pPr>
            <a:endParaRPr lang="es-CO" sz="1578">
              <a:solidFill>
                <a:srgbClr val="4D4D4D"/>
              </a:solidFill>
              <a:latin typeface="Sura Sans Light" pitchFamily="2" charset="0"/>
            </a:endParaRPr>
          </a:p>
        </p:txBody>
      </p:sp>
      <p:sp>
        <p:nvSpPr>
          <p:cNvPr id="48" name="Freeform 13">
            <a:extLst>
              <a:ext uri="{FF2B5EF4-FFF2-40B4-BE49-F238E27FC236}">
                <a16:creationId xmlns:a16="http://schemas.microsoft.com/office/drawing/2014/main" id="{125DCD77-91E6-6192-E499-C4D729C4822A}"/>
              </a:ext>
            </a:extLst>
          </p:cNvPr>
          <p:cNvSpPr/>
          <p:nvPr/>
        </p:nvSpPr>
        <p:spPr>
          <a:xfrm rot="5400000">
            <a:off x="2398160" y="3330785"/>
            <a:ext cx="184312" cy="132913"/>
          </a:xfrm>
          <a:custGeom>
            <a:avLst/>
            <a:gdLst/>
            <a:ahLst/>
            <a:cxnLst/>
            <a:rect l="l" t="t" r="r" b="b"/>
            <a:pathLst>
              <a:path w="479181" h="72476">
                <a:moveTo>
                  <a:pt x="0" y="0"/>
                </a:moveTo>
                <a:lnTo>
                  <a:pt x="479181" y="0"/>
                </a:lnTo>
                <a:lnTo>
                  <a:pt x="479181" y="72476"/>
                </a:lnTo>
                <a:lnTo>
                  <a:pt x="0" y="72476"/>
                </a:lnTo>
                <a:lnTo>
                  <a:pt x="0" y="0"/>
                </a:lnTo>
                <a:close/>
              </a:path>
            </a:pathLst>
          </a:custGeom>
          <a:blipFill>
            <a:blip r:embed="rId14">
              <a:extLst>
                <a:ext uri="{96DAC541-7B7A-43D3-8B79-37D633B846F1}">
                  <asvg:svgBlip xmlns="" xmlns:asvg="http://schemas.microsoft.com/office/drawing/2016/SVG/main" r:embed="rId16"/>
                </a:ext>
              </a:extLst>
            </a:blip>
            <a:stretch>
              <a:fillRect/>
            </a:stretch>
          </a:blipFill>
        </p:spPr>
        <p:txBody>
          <a:bodyPr/>
          <a:lstStyle/>
          <a:p>
            <a:pPr defTabSz="801780">
              <a:defRPr/>
            </a:pPr>
            <a:endParaRPr lang="es-CO" sz="1578">
              <a:solidFill>
                <a:srgbClr val="4D4D4D"/>
              </a:solidFill>
              <a:latin typeface="Sura Sans Light" pitchFamily="2" charset="0"/>
            </a:endParaRPr>
          </a:p>
        </p:txBody>
      </p:sp>
      <p:sp>
        <p:nvSpPr>
          <p:cNvPr id="49" name="Freeform 13">
            <a:extLst>
              <a:ext uri="{FF2B5EF4-FFF2-40B4-BE49-F238E27FC236}">
                <a16:creationId xmlns:a16="http://schemas.microsoft.com/office/drawing/2014/main" id="{4480230F-6FED-97DC-37AD-55F3ED9ABBB7}"/>
              </a:ext>
            </a:extLst>
          </p:cNvPr>
          <p:cNvSpPr/>
          <p:nvPr/>
        </p:nvSpPr>
        <p:spPr>
          <a:xfrm rot="21185622">
            <a:off x="1309817" y="3932081"/>
            <a:ext cx="506126" cy="238023"/>
          </a:xfrm>
          <a:custGeom>
            <a:avLst/>
            <a:gdLst/>
            <a:ahLst/>
            <a:cxnLst/>
            <a:rect l="l" t="t" r="r" b="b"/>
            <a:pathLst>
              <a:path w="479181" h="72476">
                <a:moveTo>
                  <a:pt x="0" y="0"/>
                </a:moveTo>
                <a:lnTo>
                  <a:pt x="479181" y="0"/>
                </a:lnTo>
                <a:lnTo>
                  <a:pt x="479181" y="72476"/>
                </a:lnTo>
                <a:lnTo>
                  <a:pt x="0" y="72476"/>
                </a:lnTo>
                <a:lnTo>
                  <a:pt x="0" y="0"/>
                </a:lnTo>
                <a:close/>
              </a:path>
            </a:pathLst>
          </a:custGeom>
          <a:blipFill>
            <a:blip r:embed="rId14">
              <a:extLst>
                <a:ext uri="{96DAC541-7B7A-43D3-8B79-37D633B846F1}">
                  <asvg:svgBlip xmlns="" xmlns:asvg="http://schemas.microsoft.com/office/drawing/2016/SVG/main" r:embed="rId16"/>
                </a:ext>
              </a:extLst>
            </a:blip>
            <a:stretch>
              <a:fillRect/>
            </a:stretch>
          </a:blipFill>
        </p:spPr>
        <p:txBody>
          <a:bodyPr/>
          <a:lstStyle/>
          <a:p>
            <a:pPr defTabSz="801780">
              <a:defRPr/>
            </a:pPr>
            <a:endParaRPr lang="es-CO" sz="1578">
              <a:solidFill>
                <a:srgbClr val="4D4D4D"/>
              </a:solidFill>
              <a:latin typeface="Sura Sans Light" pitchFamily="2" charset="0"/>
            </a:endParaRPr>
          </a:p>
        </p:txBody>
      </p:sp>
      <p:sp>
        <p:nvSpPr>
          <p:cNvPr id="51" name="Freeform 18">
            <a:extLst>
              <a:ext uri="{FF2B5EF4-FFF2-40B4-BE49-F238E27FC236}">
                <a16:creationId xmlns:a16="http://schemas.microsoft.com/office/drawing/2014/main" id="{05B8982B-46BE-F536-6F10-0AFBD9A88222}"/>
              </a:ext>
            </a:extLst>
          </p:cNvPr>
          <p:cNvSpPr/>
          <p:nvPr/>
        </p:nvSpPr>
        <p:spPr>
          <a:xfrm rot="9629307">
            <a:off x="4421116" y="3404159"/>
            <a:ext cx="863737" cy="118333"/>
          </a:xfrm>
          <a:custGeom>
            <a:avLst/>
            <a:gdLst/>
            <a:ahLst/>
            <a:cxnLst/>
            <a:rect l="l" t="t" r="r" b="b"/>
            <a:pathLst>
              <a:path w="508737" h="113194">
                <a:moveTo>
                  <a:pt x="0" y="0"/>
                </a:moveTo>
                <a:lnTo>
                  <a:pt x="508737" y="0"/>
                </a:lnTo>
                <a:lnTo>
                  <a:pt x="508737" y="113194"/>
                </a:lnTo>
                <a:lnTo>
                  <a:pt x="0" y="113194"/>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pPr defTabSz="801780">
              <a:defRPr/>
            </a:pPr>
            <a:endParaRPr lang="es-CO" sz="877">
              <a:solidFill>
                <a:srgbClr val="4D4D4D"/>
              </a:solidFill>
              <a:latin typeface="Sura Sans Light" pitchFamily="2" charset="0"/>
            </a:endParaRPr>
          </a:p>
        </p:txBody>
      </p:sp>
      <p:sp>
        <p:nvSpPr>
          <p:cNvPr id="52" name="Freeform 18">
            <a:extLst>
              <a:ext uri="{FF2B5EF4-FFF2-40B4-BE49-F238E27FC236}">
                <a16:creationId xmlns:a16="http://schemas.microsoft.com/office/drawing/2014/main" id="{9D2E388A-A4D4-D059-9DEA-C22E7B312B22}"/>
              </a:ext>
            </a:extLst>
          </p:cNvPr>
          <p:cNvSpPr/>
          <p:nvPr/>
        </p:nvSpPr>
        <p:spPr>
          <a:xfrm rot="11970693" flipV="1">
            <a:off x="4389808" y="4062846"/>
            <a:ext cx="863737" cy="118333"/>
          </a:xfrm>
          <a:custGeom>
            <a:avLst/>
            <a:gdLst/>
            <a:ahLst/>
            <a:cxnLst/>
            <a:rect l="l" t="t" r="r" b="b"/>
            <a:pathLst>
              <a:path w="508737" h="113194">
                <a:moveTo>
                  <a:pt x="0" y="0"/>
                </a:moveTo>
                <a:lnTo>
                  <a:pt x="508737" y="0"/>
                </a:lnTo>
                <a:lnTo>
                  <a:pt x="508737" y="113194"/>
                </a:lnTo>
                <a:lnTo>
                  <a:pt x="0" y="113194"/>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pPr defTabSz="801780">
              <a:defRPr/>
            </a:pPr>
            <a:endParaRPr lang="es-CO" sz="877">
              <a:solidFill>
                <a:srgbClr val="4D4D4D"/>
              </a:solidFill>
              <a:latin typeface="Sura Sans Light" pitchFamily="2" charset="0"/>
            </a:endParaRPr>
          </a:p>
        </p:txBody>
      </p:sp>
      <p:sp>
        <p:nvSpPr>
          <p:cNvPr id="53" name="Freeform 13">
            <a:extLst>
              <a:ext uri="{FF2B5EF4-FFF2-40B4-BE49-F238E27FC236}">
                <a16:creationId xmlns:a16="http://schemas.microsoft.com/office/drawing/2014/main" id="{48F671D5-4D30-AACA-4737-28FF0451CAEC}"/>
              </a:ext>
            </a:extLst>
          </p:cNvPr>
          <p:cNvSpPr/>
          <p:nvPr/>
        </p:nvSpPr>
        <p:spPr>
          <a:xfrm rot="21185622">
            <a:off x="6454655" y="2816718"/>
            <a:ext cx="506126" cy="189154"/>
          </a:xfrm>
          <a:custGeom>
            <a:avLst/>
            <a:gdLst/>
            <a:ahLst/>
            <a:cxnLst/>
            <a:rect l="l" t="t" r="r" b="b"/>
            <a:pathLst>
              <a:path w="479181" h="72476">
                <a:moveTo>
                  <a:pt x="0" y="0"/>
                </a:moveTo>
                <a:lnTo>
                  <a:pt x="479181" y="0"/>
                </a:lnTo>
                <a:lnTo>
                  <a:pt x="479181" y="72476"/>
                </a:lnTo>
                <a:lnTo>
                  <a:pt x="0" y="72476"/>
                </a:lnTo>
                <a:lnTo>
                  <a:pt x="0" y="0"/>
                </a:lnTo>
                <a:close/>
              </a:path>
            </a:pathLst>
          </a:custGeom>
          <a:blipFill>
            <a:blip r:embed="rId14">
              <a:extLst>
                <a:ext uri="{96DAC541-7B7A-43D3-8B79-37D633B846F1}">
                  <asvg:svgBlip xmlns="" xmlns:asvg="http://schemas.microsoft.com/office/drawing/2016/SVG/main" r:embed="rId16"/>
                </a:ext>
              </a:extLst>
            </a:blip>
            <a:stretch>
              <a:fillRect/>
            </a:stretch>
          </a:blipFill>
        </p:spPr>
        <p:txBody>
          <a:bodyPr/>
          <a:lstStyle/>
          <a:p>
            <a:pPr defTabSz="801780">
              <a:defRPr/>
            </a:pPr>
            <a:endParaRPr lang="es-CO" sz="1578">
              <a:solidFill>
                <a:srgbClr val="4D4D4D"/>
              </a:solidFill>
              <a:latin typeface="Sura Sans Light" pitchFamily="2" charset="0"/>
            </a:endParaRPr>
          </a:p>
        </p:txBody>
      </p:sp>
      <p:sp>
        <p:nvSpPr>
          <p:cNvPr id="54" name="Freeform 18">
            <a:extLst>
              <a:ext uri="{FF2B5EF4-FFF2-40B4-BE49-F238E27FC236}">
                <a16:creationId xmlns:a16="http://schemas.microsoft.com/office/drawing/2014/main" id="{3932E754-FE30-B69C-306C-349F9C656EBC}"/>
              </a:ext>
            </a:extLst>
          </p:cNvPr>
          <p:cNvSpPr/>
          <p:nvPr/>
        </p:nvSpPr>
        <p:spPr>
          <a:xfrm rot="9629307">
            <a:off x="5760629" y="4364902"/>
            <a:ext cx="863737" cy="118333"/>
          </a:xfrm>
          <a:custGeom>
            <a:avLst/>
            <a:gdLst/>
            <a:ahLst/>
            <a:cxnLst/>
            <a:rect l="l" t="t" r="r" b="b"/>
            <a:pathLst>
              <a:path w="508737" h="113194">
                <a:moveTo>
                  <a:pt x="0" y="0"/>
                </a:moveTo>
                <a:lnTo>
                  <a:pt x="508737" y="0"/>
                </a:lnTo>
                <a:lnTo>
                  <a:pt x="508737" y="113194"/>
                </a:lnTo>
                <a:lnTo>
                  <a:pt x="0" y="113194"/>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pPr defTabSz="801780">
              <a:defRPr/>
            </a:pPr>
            <a:endParaRPr lang="es-CO" sz="877">
              <a:solidFill>
                <a:srgbClr val="4D4D4D"/>
              </a:solidFill>
              <a:latin typeface="Sura Sans Light" pitchFamily="2" charset="0"/>
            </a:endParaRPr>
          </a:p>
        </p:txBody>
      </p:sp>
      <p:sp>
        <p:nvSpPr>
          <p:cNvPr id="57" name="Freeform 13">
            <a:extLst>
              <a:ext uri="{FF2B5EF4-FFF2-40B4-BE49-F238E27FC236}">
                <a16:creationId xmlns:a16="http://schemas.microsoft.com/office/drawing/2014/main" id="{2C1DC456-349F-8D98-64F4-F70ACBF23260}"/>
              </a:ext>
            </a:extLst>
          </p:cNvPr>
          <p:cNvSpPr/>
          <p:nvPr/>
        </p:nvSpPr>
        <p:spPr>
          <a:xfrm rot="17425626">
            <a:off x="7011264" y="3416913"/>
            <a:ext cx="546361" cy="127352"/>
          </a:xfrm>
          <a:custGeom>
            <a:avLst/>
            <a:gdLst/>
            <a:ahLst/>
            <a:cxnLst/>
            <a:rect l="l" t="t" r="r" b="b"/>
            <a:pathLst>
              <a:path w="479181" h="72476">
                <a:moveTo>
                  <a:pt x="0" y="0"/>
                </a:moveTo>
                <a:lnTo>
                  <a:pt x="479181" y="0"/>
                </a:lnTo>
                <a:lnTo>
                  <a:pt x="479181" y="72476"/>
                </a:lnTo>
                <a:lnTo>
                  <a:pt x="0" y="72476"/>
                </a:lnTo>
                <a:lnTo>
                  <a:pt x="0" y="0"/>
                </a:lnTo>
                <a:close/>
              </a:path>
            </a:pathLst>
          </a:custGeom>
          <a:blipFill>
            <a:blip r:embed="rId14">
              <a:extLst>
                <a:ext uri="{96DAC541-7B7A-43D3-8B79-37D633B846F1}">
                  <asvg:svgBlip xmlns="" xmlns:asvg="http://schemas.microsoft.com/office/drawing/2016/SVG/main" r:embed="rId16"/>
                </a:ext>
              </a:extLst>
            </a:blip>
            <a:stretch>
              <a:fillRect/>
            </a:stretch>
          </a:blipFill>
        </p:spPr>
        <p:txBody>
          <a:bodyPr/>
          <a:lstStyle/>
          <a:p>
            <a:pPr defTabSz="801780">
              <a:defRPr/>
            </a:pPr>
            <a:endParaRPr lang="es-CO" sz="1578">
              <a:solidFill>
                <a:srgbClr val="4D4D4D"/>
              </a:solidFill>
              <a:latin typeface="Sura Sans Light" pitchFamily="2" charset="0"/>
            </a:endParaRPr>
          </a:p>
        </p:txBody>
      </p:sp>
      <p:sp>
        <p:nvSpPr>
          <p:cNvPr id="61" name="Freeform 13">
            <a:extLst>
              <a:ext uri="{FF2B5EF4-FFF2-40B4-BE49-F238E27FC236}">
                <a16:creationId xmlns:a16="http://schemas.microsoft.com/office/drawing/2014/main" id="{B7847537-DCFA-3943-7E77-5FEB2B45BD74}"/>
              </a:ext>
            </a:extLst>
          </p:cNvPr>
          <p:cNvSpPr/>
          <p:nvPr/>
        </p:nvSpPr>
        <p:spPr>
          <a:xfrm rot="21414554">
            <a:off x="8090898" y="2753526"/>
            <a:ext cx="678499" cy="93133"/>
          </a:xfrm>
          <a:custGeom>
            <a:avLst/>
            <a:gdLst/>
            <a:ahLst/>
            <a:cxnLst/>
            <a:rect l="l" t="t" r="r" b="b"/>
            <a:pathLst>
              <a:path w="479181" h="72476">
                <a:moveTo>
                  <a:pt x="0" y="0"/>
                </a:moveTo>
                <a:lnTo>
                  <a:pt x="479181" y="0"/>
                </a:lnTo>
                <a:lnTo>
                  <a:pt x="479181" y="72476"/>
                </a:lnTo>
                <a:lnTo>
                  <a:pt x="0" y="72476"/>
                </a:lnTo>
                <a:lnTo>
                  <a:pt x="0" y="0"/>
                </a:lnTo>
                <a:close/>
              </a:path>
            </a:pathLst>
          </a:custGeom>
          <a:blipFill>
            <a:blip r:embed="rId14">
              <a:extLst>
                <a:ext uri="{96DAC541-7B7A-43D3-8B79-37D633B846F1}">
                  <asvg:svgBlip xmlns="" xmlns:asvg="http://schemas.microsoft.com/office/drawing/2016/SVG/main" r:embed="rId16"/>
                </a:ext>
              </a:extLst>
            </a:blip>
            <a:stretch>
              <a:fillRect/>
            </a:stretch>
          </a:blipFill>
        </p:spPr>
        <p:txBody>
          <a:bodyPr/>
          <a:lstStyle/>
          <a:p>
            <a:pPr defTabSz="801780">
              <a:defRPr/>
            </a:pPr>
            <a:endParaRPr lang="es-CO" sz="1578">
              <a:solidFill>
                <a:srgbClr val="4D4D4D"/>
              </a:solidFill>
              <a:latin typeface="Sura Sans Light" pitchFamily="2" charset="0"/>
            </a:endParaRPr>
          </a:p>
        </p:txBody>
      </p:sp>
      <p:sp>
        <p:nvSpPr>
          <p:cNvPr id="62" name="Freeform 13">
            <a:extLst>
              <a:ext uri="{FF2B5EF4-FFF2-40B4-BE49-F238E27FC236}">
                <a16:creationId xmlns:a16="http://schemas.microsoft.com/office/drawing/2014/main" id="{09E1B178-10DF-2111-395E-93FEE3606B0C}"/>
              </a:ext>
            </a:extLst>
          </p:cNvPr>
          <p:cNvSpPr/>
          <p:nvPr/>
        </p:nvSpPr>
        <p:spPr>
          <a:xfrm>
            <a:off x="3228874" y="3634093"/>
            <a:ext cx="339733" cy="230226"/>
          </a:xfrm>
          <a:custGeom>
            <a:avLst/>
            <a:gdLst/>
            <a:ahLst/>
            <a:cxnLst/>
            <a:rect l="l" t="t" r="r" b="b"/>
            <a:pathLst>
              <a:path w="479181" h="72476">
                <a:moveTo>
                  <a:pt x="0" y="0"/>
                </a:moveTo>
                <a:lnTo>
                  <a:pt x="479181" y="0"/>
                </a:lnTo>
                <a:lnTo>
                  <a:pt x="479181" y="72476"/>
                </a:lnTo>
                <a:lnTo>
                  <a:pt x="0" y="72476"/>
                </a:lnTo>
                <a:lnTo>
                  <a:pt x="0" y="0"/>
                </a:lnTo>
                <a:close/>
              </a:path>
            </a:pathLst>
          </a:custGeom>
          <a:blipFill>
            <a:blip r:embed="rId14">
              <a:extLst>
                <a:ext uri="{96DAC541-7B7A-43D3-8B79-37D633B846F1}">
                  <asvg:svgBlip xmlns="" xmlns:asvg="http://schemas.microsoft.com/office/drawing/2016/SVG/main" r:embed="rId16"/>
                </a:ext>
              </a:extLst>
            </a:blip>
            <a:stretch>
              <a:fillRect/>
            </a:stretch>
          </a:blipFill>
        </p:spPr>
        <p:txBody>
          <a:bodyPr/>
          <a:lstStyle/>
          <a:p>
            <a:pPr defTabSz="801780">
              <a:defRPr/>
            </a:pPr>
            <a:endParaRPr lang="es-CO" sz="1578">
              <a:solidFill>
                <a:srgbClr val="4D4D4D"/>
              </a:solidFill>
              <a:latin typeface="Sura Sans Light" pitchFamily="2" charset="0"/>
            </a:endParaRPr>
          </a:p>
        </p:txBody>
      </p:sp>
      <p:sp>
        <p:nvSpPr>
          <p:cNvPr id="63" name="Freeform 13">
            <a:extLst>
              <a:ext uri="{FF2B5EF4-FFF2-40B4-BE49-F238E27FC236}">
                <a16:creationId xmlns:a16="http://schemas.microsoft.com/office/drawing/2014/main" id="{82C6DC37-B511-75D7-437A-56F4DC1AF9EB}"/>
              </a:ext>
            </a:extLst>
          </p:cNvPr>
          <p:cNvSpPr/>
          <p:nvPr/>
        </p:nvSpPr>
        <p:spPr>
          <a:xfrm rot="3530373">
            <a:off x="7647164" y="3802043"/>
            <a:ext cx="1759993" cy="154838"/>
          </a:xfrm>
          <a:custGeom>
            <a:avLst/>
            <a:gdLst/>
            <a:ahLst/>
            <a:cxnLst/>
            <a:rect l="l" t="t" r="r" b="b"/>
            <a:pathLst>
              <a:path w="479181" h="72476">
                <a:moveTo>
                  <a:pt x="0" y="0"/>
                </a:moveTo>
                <a:lnTo>
                  <a:pt x="479181" y="0"/>
                </a:lnTo>
                <a:lnTo>
                  <a:pt x="479181" y="72476"/>
                </a:lnTo>
                <a:lnTo>
                  <a:pt x="0" y="72476"/>
                </a:lnTo>
                <a:lnTo>
                  <a:pt x="0" y="0"/>
                </a:lnTo>
                <a:close/>
              </a:path>
            </a:pathLst>
          </a:custGeom>
          <a:blipFill>
            <a:blip r:embed="rId14">
              <a:extLst>
                <a:ext uri="{96DAC541-7B7A-43D3-8B79-37D633B846F1}">
                  <asvg:svgBlip xmlns="" xmlns:asvg="http://schemas.microsoft.com/office/drawing/2016/SVG/main" r:embed="rId16"/>
                </a:ext>
              </a:extLst>
            </a:blip>
            <a:stretch>
              <a:fillRect/>
            </a:stretch>
          </a:blipFill>
        </p:spPr>
        <p:txBody>
          <a:bodyPr/>
          <a:lstStyle/>
          <a:p>
            <a:pPr defTabSz="801780">
              <a:defRPr/>
            </a:pPr>
            <a:endParaRPr lang="es-CO" sz="1578">
              <a:solidFill>
                <a:srgbClr val="4D4D4D"/>
              </a:solidFill>
              <a:latin typeface="Sura Sans Light" pitchFamily="2" charset="0"/>
            </a:endParaRPr>
          </a:p>
        </p:txBody>
      </p:sp>
      <p:sp>
        <p:nvSpPr>
          <p:cNvPr id="69" name="Freeform 13">
            <a:extLst>
              <a:ext uri="{FF2B5EF4-FFF2-40B4-BE49-F238E27FC236}">
                <a16:creationId xmlns:a16="http://schemas.microsoft.com/office/drawing/2014/main" id="{605E9AB0-5392-CB1F-65CF-426808A14D2F}"/>
              </a:ext>
            </a:extLst>
          </p:cNvPr>
          <p:cNvSpPr/>
          <p:nvPr/>
        </p:nvSpPr>
        <p:spPr>
          <a:xfrm rot="887476">
            <a:off x="5762336" y="4769276"/>
            <a:ext cx="1553271" cy="176865"/>
          </a:xfrm>
          <a:custGeom>
            <a:avLst/>
            <a:gdLst/>
            <a:ahLst/>
            <a:cxnLst/>
            <a:rect l="l" t="t" r="r" b="b"/>
            <a:pathLst>
              <a:path w="479181" h="72476">
                <a:moveTo>
                  <a:pt x="0" y="0"/>
                </a:moveTo>
                <a:lnTo>
                  <a:pt x="479181" y="0"/>
                </a:lnTo>
                <a:lnTo>
                  <a:pt x="479181" y="72476"/>
                </a:lnTo>
                <a:lnTo>
                  <a:pt x="0" y="72476"/>
                </a:lnTo>
                <a:lnTo>
                  <a:pt x="0" y="0"/>
                </a:lnTo>
                <a:close/>
              </a:path>
            </a:pathLst>
          </a:custGeom>
          <a:blipFill>
            <a:blip r:embed="rId14">
              <a:extLst>
                <a:ext uri="{96DAC541-7B7A-43D3-8B79-37D633B846F1}">
                  <asvg:svgBlip xmlns="" xmlns:asvg="http://schemas.microsoft.com/office/drawing/2016/SVG/main" r:embed="rId16"/>
                </a:ext>
              </a:extLst>
            </a:blip>
            <a:stretch>
              <a:fillRect/>
            </a:stretch>
          </a:blipFill>
        </p:spPr>
        <p:txBody>
          <a:bodyPr/>
          <a:lstStyle/>
          <a:p>
            <a:pPr defTabSz="801780">
              <a:defRPr/>
            </a:pPr>
            <a:endParaRPr lang="es-CO" sz="1578">
              <a:solidFill>
                <a:srgbClr val="4D4D4D"/>
              </a:solidFill>
              <a:latin typeface="Sura Sans Light" pitchFamily="2" charset="0"/>
            </a:endParaRPr>
          </a:p>
        </p:txBody>
      </p:sp>
      <p:sp>
        <p:nvSpPr>
          <p:cNvPr id="71" name="Análisis fundamental como base de la gestión de inversiones">
            <a:extLst>
              <a:ext uri="{FF2B5EF4-FFF2-40B4-BE49-F238E27FC236}">
                <a16:creationId xmlns:a16="http://schemas.microsoft.com/office/drawing/2014/main" id="{93224607-FE79-1F73-3F71-35E64509D6C4}"/>
              </a:ext>
            </a:extLst>
          </p:cNvPr>
          <p:cNvSpPr txBox="1"/>
          <p:nvPr/>
        </p:nvSpPr>
        <p:spPr>
          <a:xfrm>
            <a:off x="9396058" y="3884904"/>
            <a:ext cx="748227" cy="44409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tIns="80200" bIns="80200" anchor="ctr">
            <a:spAutoFit/>
          </a:bodyPr>
          <a:lstStyle/>
          <a:p>
            <a:pPr algn="ctr" defTabSz="1604040">
              <a:lnSpc>
                <a:spcPts val="1140"/>
              </a:lnSpc>
              <a:defRPr sz="3200">
                <a:solidFill>
                  <a:srgbClr val="6A7788"/>
                </a:solidFill>
                <a:latin typeface="DIN-MediumAlternate"/>
                <a:ea typeface="DIN-MediumAlternate"/>
                <a:cs typeface="DIN-MediumAlternate"/>
                <a:sym typeface="DIN-MediumAlternate"/>
              </a:defRPr>
            </a:pPr>
            <a:r>
              <a:rPr lang="es-CO" sz="877" dirty="0">
                <a:solidFill>
                  <a:srgbClr val="425463"/>
                </a:solidFill>
                <a:latin typeface="Sura Sans" pitchFamily="2" charset="0"/>
                <a:ea typeface="Times"/>
                <a:cs typeface="Arial" panose="020B0604020202020204" pitchFamily="34" charset="0"/>
                <a:sym typeface="Times"/>
              </a:rPr>
              <a:t>Registro de HC en PHC</a:t>
            </a:r>
          </a:p>
        </p:txBody>
      </p:sp>
      <p:sp>
        <p:nvSpPr>
          <p:cNvPr id="75" name="Freeform 13">
            <a:extLst>
              <a:ext uri="{FF2B5EF4-FFF2-40B4-BE49-F238E27FC236}">
                <a16:creationId xmlns:a16="http://schemas.microsoft.com/office/drawing/2014/main" id="{93FCCA47-F397-F3D2-0E40-51B5B7813C3C}"/>
              </a:ext>
            </a:extLst>
          </p:cNvPr>
          <p:cNvSpPr/>
          <p:nvPr/>
        </p:nvSpPr>
        <p:spPr>
          <a:xfrm rot="4738190">
            <a:off x="9602606" y="3423836"/>
            <a:ext cx="469729" cy="103233"/>
          </a:xfrm>
          <a:custGeom>
            <a:avLst/>
            <a:gdLst/>
            <a:ahLst/>
            <a:cxnLst/>
            <a:rect l="l" t="t" r="r" b="b"/>
            <a:pathLst>
              <a:path w="479181" h="72476">
                <a:moveTo>
                  <a:pt x="0" y="0"/>
                </a:moveTo>
                <a:lnTo>
                  <a:pt x="479181" y="0"/>
                </a:lnTo>
                <a:lnTo>
                  <a:pt x="479181" y="72476"/>
                </a:lnTo>
                <a:lnTo>
                  <a:pt x="0" y="72476"/>
                </a:lnTo>
                <a:lnTo>
                  <a:pt x="0" y="0"/>
                </a:lnTo>
                <a:close/>
              </a:path>
            </a:pathLst>
          </a:custGeom>
          <a:blipFill>
            <a:blip r:embed="rId14">
              <a:extLst>
                <a:ext uri="{96DAC541-7B7A-43D3-8B79-37D633B846F1}">
                  <asvg:svgBlip xmlns="" xmlns:asvg="http://schemas.microsoft.com/office/drawing/2016/SVG/main" r:embed="rId16"/>
                </a:ext>
              </a:extLst>
            </a:blip>
            <a:stretch>
              <a:fillRect/>
            </a:stretch>
          </a:blipFill>
        </p:spPr>
        <p:txBody>
          <a:bodyPr/>
          <a:lstStyle/>
          <a:p>
            <a:pPr defTabSz="801780">
              <a:defRPr/>
            </a:pPr>
            <a:endParaRPr lang="es-CO" sz="1578">
              <a:solidFill>
                <a:srgbClr val="4D4D4D"/>
              </a:solidFill>
              <a:latin typeface="Sura Sans Light" pitchFamily="2" charset="0"/>
            </a:endParaRPr>
          </a:p>
        </p:txBody>
      </p:sp>
      <p:sp>
        <p:nvSpPr>
          <p:cNvPr id="76" name="Freeform 13">
            <a:extLst>
              <a:ext uri="{FF2B5EF4-FFF2-40B4-BE49-F238E27FC236}">
                <a16:creationId xmlns:a16="http://schemas.microsoft.com/office/drawing/2014/main" id="{8256FFD1-1426-A159-9092-5F5E10EAFFA2}"/>
              </a:ext>
            </a:extLst>
          </p:cNvPr>
          <p:cNvSpPr/>
          <p:nvPr/>
        </p:nvSpPr>
        <p:spPr>
          <a:xfrm rot="17763717">
            <a:off x="9604568" y="4652589"/>
            <a:ext cx="469729" cy="103233"/>
          </a:xfrm>
          <a:custGeom>
            <a:avLst/>
            <a:gdLst/>
            <a:ahLst/>
            <a:cxnLst/>
            <a:rect l="l" t="t" r="r" b="b"/>
            <a:pathLst>
              <a:path w="479181" h="72476">
                <a:moveTo>
                  <a:pt x="0" y="0"/>
                </a:moveTo>
                <a:lnTo>
                  <a:pt x="479181" y="0"/>
                </a:lnTo>
                <a:lnTo>
                  <a:pt x="479181" y="72476"/>
                </a:lnTo>
                <a:lnTo>
                  <a:pt x="0" y="72476"/>
                </a:lnTo>
                <a:lnTo>
                  <a:pt x="0" y="0"/>
                </a:lnTo>
                <a:close/>
              </a:path>
            </a:pathLst>
          </a:custGeom>
          <a:blipFill>
            <a:blip r:embed="rId14">
              <a:extLst>
                <a:ext uri="{96DAC541-7B7A-43D3-8B79-37D633B846F1}">
                  <asvg:svgBlip xmlns="" xmlns:asvg="http://schemas.microsoft.com/office/drawing/2016/SVG/main" r:embed="rId16"/>
                </a:ext>
              </a:extLst>
            </a:blip>
            <a:stretch>
              <a:fillRect/>
            </a:stretch>
          </a:blipFill>
        </p:spPr>
        <p:txBody>
          <a:bodyPr/>
          <a:lstStyle/>
          <a:p>
            <a:pPr defTabSz="801780">
              <a:defRPr/>
            </a:pPr>
            <a:endParaRPr lang="es-CO" sz="1578">
              <a:solidFill>
                <a:srgbClr val="4D4D4D"/>
              </a:solidFill>
              <a:latin typeface="Sura Sans Light" pitchFamily="2" charset="0"/>
            </a:endParaRPr>
          </a:p>
        </p:txBody>
      </p:sp>
      <p:pic>
        <p:nvPicPr>
          <p:cNvPr id="78" name="Imagen 77">
            <a:extLst>
              <a:ext uri="{FF2B5EF4-FFF2-40B4-BE49-F238E27FC236}">
                <a16:creationId xmlns:a16="http://schemas.microsoft.com/office/drawing/2014/main" id="{0E023FF3-7B6C-CD16-AD02-3C83627DE8A9}"/>
              </a:ext>
            </a:extLst>
          </p:cNvPr>
          <p:cNvPicPr>
            <a:picLocks noChangeAspect="1"/>
          </p:cNvPicPr>
          <p:nvPr/>
        </p:nvPicPr>
        <p:blipFill>
          <a:blip r:embed="rId19"/>
          <a:stretch>
            <a:fillRect/>
          </a:stretch>
        </p:blipFill>
        <p:spPr>
          <a:xfrm>
            <a:off x="10080529" y="3841277"/>
            <a:ext cx="505200" cy="505200"/>
          </a:xfrm>
          <a:prstGeom prst="rect">
            <a:avLst/>
          </a:prstGeom>
        </p:spPr>
      </p:pic>
      <p:sp>
        <p:nvSpPr>
          <p:cNvPr id="65" name="Rectángulo 64"/>
          <p:cNvSpPr/>
          <p:nvPr/>
        </p:nvSpPr>
        <p:spPr>
          <a:xfrm>
            <a:off x="622300" y="7204273"/>
            <a:ext cx="9829800" cy="307777"/>
          </a:xfrm>
          <a:prstGeom prst="rect">
            <a:avLst/>
          </a:prstGeom>
        </p:spPr>
        <p:txBody>
          <a:bodyPr wrap="square">
            <a:spAutoFit/>
          </a:bodyPr>
          <a:lstStyle/>
          <a:p>
            <a:pPr>
              <a:spcAft>
                <a:spcPts val="0"/>
              </a:spcAft>
            </a:pPr>
            <a:r>
              <a:rPr lang="es-CO" sz="700" i="1" dirty="0">
                <a:solidFill>
                  <a:srgbClr val="000000"/>
                </a:solidFill>
                <a:latin typeface="Calibri" panose="020F0502020204030204" pitchFamily="34" charset="0"/>
                <a:ea typeface="Times New Roman" panose="02020603050405020304" pitchFamily="18" charset="0"/>
                <a:cs typeface="Arial" panose="020B0604020202020204" pitchFamily="34" charset="0"/>
              </a:rPr>
              <a:t>“Todos los derechos reservados. El presente documento, su diseño y contenido técnico, es para uso exclusivo de los usuarios/clientes de Sura., razón por la cual se encuentra prohibido cualquier uso diferente, así como su comercialización, reproducción y transmisión sin el permiso previo y escrito de la misma. © Propiedad Intelectual de Seguros de Vida ​Suramericana S.A., ARL SURA, </a:t>
            </a:r>
            <a:r>
              <a:rPr lang="es-CO" sz="700" i="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(Septiembre) </a:t>
            </a:r>
            <a:r>
              <a:rPr lang="es-CO" sz="700" i="1" dirty="0">
                <a:solidFill>
                  <a:srgbClr val="000000"/>
                </a:solidFill>
                <a:latin typeface="Calibri" panose="020F0502020204030204" pitchFamily="34" charset="0"/>
                <a:ea typeface="Times New Roman" panose="02020603050405020304" pitchFamily="18" charset="0"/>
                <a:cs typeface="Arial" panose="020B0604020202020204" pitchFamily="34" charset="0"/>
              </a:rPr>
              <a:t>de </a:t>
            </a:r>
            <a:r>
              <a:rPr lang="es-CO" sz="700" i="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(2025).”</a:t>
            </a:r>
            <a:endParaRPr lang="es-CO" sz="7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6136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84900" y="2254250"/>
            <a:ext cx="4114800" cy="3510576"/>
          </a:xfrm>
          <a:prstGeom prst="rect">
            <a:avLst/>
          </a:prstGeom>
        </p:spPr>
        <p:txBody>
          <a:bodyPr vert="horz" wrap="square" lIns="0" tIns="13335" rIns="0" bIns="0" rtlCol="0">
            <a:spAutoFit/>
          </a:bodyPr>
          <a:lstStyle/>
          <a:p>
            <a:pPr marR="5080" indent="12700" algn="ctr">
              <a:lnSpc>
                <a:spcPct val="100600"/>
              </a:lnSpc>
              <a:spcBef>
                <a:spcPts val="105"/>
              </a:spcBef>
            </a:pPr>
            <a:r>
              <a:rPr sz="4500" spc="370" dirty="0">
                <a:solidFill>
                  <a:srgbClr val="0033CC"/>
                </a:solidFill>
                <a:latin typeface="+mn-lt"/>
                <a:cs typeface="Tahoma"/>
              </a:rPr>
              <a:t>L</a:t>
            </a:r>
            <a:r>
              <a:rPr sz="4500" spc="85" dirty="0">
                <a:solidFill>
                  <a:srgbClr val="0033CC"/>
                </a:solidFill>
                <a:latin typeface="+mn-lt"/>
                <a:cs typeface="Tahoma"/>
              </a:rPr>
              <a:t>í</a:t>
            </a:r>
            <a:r>
              <a:rPr sz="4500" spc="-20" dirty="0">
                <a:solidFill>
                  <a:srgbClr val="0033CC"/>
                </a:solidFill>
                <a:latin typeface="+mn-lt"/>
                <a:cs typeface="Tahoma"/>
              </a:rPr>
              <a:t>n</a:t>
            </a:r>
            <a:r>
              <a:rPr sz="4500" spc="125" dirty="0">
                <a:solidFill>
                  <a:srgbClr val="0033CC"/>
                </a:solidFill>
                <a:latin typeface="+mn-lt"/>
                <a:cs typeface="Tahoma"/>
              </a:rPr>
              <a:t>e</a:t>
            </a:r>
            <a:r>
              <a:rPr sz="4500" spc="65" dirty="0">
                <a:solidFill>
                  <a:srgbClr val="0033CC"/>
                </a:solidFill>
                <a:latin typeface="+mn-lt"/>
                <a:cs typeface="Tahoma"/>
              </a:rPr>
              <a:t>a</a:t>
            </a:r>
            <a:r>
              <a:rPr sz="4500" spc="-235" dirty="0">
                <a:solidFill>
                  <a:srgbClr val="0033CC"/>
                </a:solidFill>
                <a:latin typeface="+mn-lt"/>
                <a:cs typeface="Times New Roman"/>
              </a:rPr>
              <a:t> </a:t>
            </a:r>
            <a:r>
              <a:rPr sz="4500" spc="110" dirty="0">
                <a:solidFill>
                  <a:srgbClr val="0033CC"/>
                </a:solidFill>
                <a:latin typeface="+mn-lt"/>
                <a:cs typeface="Tahoma"/>
              </a:rPr>
              <a:t>d</a:t>
            </a:r>
            <a:r>
              <a:rPr sz="4500" spc="130" dirty="0">
                <a:solidFill>
                  <a:srgbClr val="0033CC"/>
                </a:solidFill>
                <a:latin typeface="+mn-lt"/>
                <a:cs typeface="Tahoma"/>
              </a:rPr>
              <a:t>e</a:t>
            </a:r>
            <a:r>
              <a:rPr sz="4500" spc="-220" dirty="0">
                <a:solidFill>
                  <a:srgbClr val="0033CC"/>
                </a:solidFill>
                <a:latin typeface="+mn-lt"/>
                <a:cs typeface="Times New Roman"/>
              </a:rPr>
              <a:t> </a:t>
            </a:r>
            <a:r>
              <a:rPr sz="4500" spc="60" dirty="0">
                <a:solidFill>
                  <a:srgbClr val="0033CC"/>
                </a:solidFill>
                <a:latin typeface="+mn-lt"/>
                <a:cs typeface="Tahoma"/>
              </a:rPr>
              <a:t>a</a:t>
            </a:r>
            <a:r>
              <a:rPr sz="4500" spc="245" dirty="0">
                <a:solidFill>
                  <a:srgbClr val="0033CC"/>
                </a:solidFill>
                <a:latin typeface="+mn-lt"/>
                <a:cs typeface="Tahoma"/>
              </a:rPr>
              <a:t>t</a:t>
            </a:r>
            <a:r>
              <a:rPr sz="4500" spc="125" dirty="0">
                <a:solidFill>
                  <a:srgbClr val="0033CC"/>
                </a:solidFill>
                <a:latin typeface="+mn-lt"/>
                <a:cs typeface="Tahoma"/>
              </a:rPr>
              <a:t>e</a:t>
            </a:r>
            <a:r>
              <a:rPr sz="4500" spc="-20" dirty="0">
                <a:solidFill>
                  <a:srgbClr val="0033CC"/>
                </a:solidFill>
                <a:latin typeface="+mn-lt"/>
                <a:cs typeface="Tahoma"/>
              </a:rPr>
              <a:t>n</a:t>
            </a:r>
            <a:r>
              <a:rPr sz="4500" spc="405" dirty="0">
                <a:solidFill>
                  <a:srgbClr val="0033CC"/>
                </a:solidFill>
                <a:latin typeface="+mn-lt"/>
                <a:cs typeface="Tahoma"/>
              </a:rPr>
              <a:t>c</a:t>
            </a:r>
            <a:r>
              <a:rPr sz="4500" spc="120" dirty="0">
                <a:solidFill>
                  <a:srgbClr val="0033CC"/>
                </a:solidFill>
                <a:latin typeface="+mn-lt"/>
                <a:cs typeface="Tahoma"/>
              </a:rPr>
              <a:t>i</a:t>
            </a:r>
            <a:r>
              <a:rPr sz="4500" spc="70" dirty="0">
                <a:solidFill>
                  <a:srgbClr val="0033CC"/>
                </a:solidFill>
                <a:latin typeface="+mn-lt"/>
                <a:cs typeface="Tahoma"/>
              </a:rPr>
              <a:t>ó</a:t>
            </a:r>
            <a:r>
              <a:rPr sz="4500" spc="-15" dirty="0">
                <a:solidFill>
                  <a:srgbClr val="0033CC"/>
                </a:solidFill>
                <a:latin typeface="+mn-lt"/>
                <a:cs typeface="Tahoma"/>
              </a:rPr>
              <a:t>n</a:t>
            </a:r>
            <a:r>
              <a:rPr sz="4500" spc="-229" dirty="0">
                <a:solidFill>
                  <a:srgbClr val="0033CC"/>
                </a:solidFill>
                <a:latin typeface="+mn-lt"/>
                <a:cs typeface="Times New Roman"/>
              </a:rPr>
              <a:t> </a:t>
            </a:r>
            <a:r>
              <a:rPr sz="4500" spc="120" dirty="0">
                <a:solidFill>
                  <a:srgbClr val="0033CC"/>
                </a:solidFill>
                <a:latin typeface="+mn-lt"/>
                <a:cs typeface="Tahoma"/>
              </a:rPr>
              <a:t>i</a:t>
            </a:r>
            <a:r>
              <a:rPr sz="4500" spc="-20" dirty="0">
                <a:solidFill>
                  <a:srgbClr val="0033CC"/>
                </a:solidFill>
                <a:latin typeface="+mn-lt"/>
                <a:cs typeface="Tahoma"/>
              </a:rPr>
              <a:t>n</a:t>
            </a:r>
            <a:r>
              <a:rPr sz="4500" spc="245" dirty="0">
                <a:solidFill>
                  <a:srgbClr val="0033CC"/>
                </a:solidFill>
                <a:latin typeface="+mn-lt"/>
                <a:cs typeface="Tahoma"/>
              </a:rPr>
              <a:t>t</a:t>
            </a:r>
            <a:r>
              <a:rPr sz="4500" spc="125" dirty="0">
                <a:solidFill>
                  <a:srgbClr val="0033CC"/>
                </a:solidFill>
                <a:latin typeface="+mn-lt"/>
                <a:cs typeface="Tahoma"/>
              </a:rPr>
              <a:t>e</a:t>
            </a:r>
            <a:r>
              <a:rPr sz="4500" spc="65" dirty="0">
                <a:solidFill>
                  <a:srgbClr val="0033CC"/>
                </a:solidFill>
                <a:latin typeface="+mn-lt"/>
                <a:cs typeface="Tahoma"/>
              </a:rPr>
              <a:t>g</a:t>
            </a:r>
            <a:r>
              <a:rPr sz="4500" spc="150" dirty="0">
                <a:solidFill>
                  <a:srgbClr val="0033CC"/>
                </a:solidFill>
                <a:latin typeface="+mn-lt"/>
                <a:cs typeface="Tahoma"/>
              </a:rPr>
              <a:t>r</a:t>
            </a:r>
            <a:r>
              <a:rPr sz="4500" spc="60" dirty="0">
                <a:solidFill>
                  <a:srgbClr val="0033CC"/>
                </a:solidFill>
                <a:latin typeface="+mn-lt"/>
                <a:cs typeface="Tahoma"/>
              </a:rPr>
              <a:t>a</a:t>
            </a:r>
            <a:r>
              <a:rPr sz="4500" spc="105" dirty="0">
                <a:solidFill>
                  <a:srgbClr val="0033CC"/>
                </a:solidFill>
                <a:latin typeface="+mn-lt"/>
                <a:cs typeface="Tahoma"/>
              </a:rPr>
              <a:t>l</a:t>
            </a:r>
            <a:r>
              <a:rPr sz="4500" spc="-220" dirty="0">
                <a:solidFill>
                  <a:srgbClr val="0033CC"/>
                </a:solidFill>
                <a:latin typeface="+mn-lt"/>
                <a:cs typeface="Times New Roman"/>
              </a:rPr>
              <a:t> </a:t>
            </a:r>
            <a:r>
              <a:rPr sz="4500" spc="125" dirty="0">
                <a:solidFill>
                  <a:srgbClr val="0033CC"/>
                </a:solidFill>
                <a:latin typeface="+mn-lt"/>
                <a:cs typeface="Tahoma"/>
              </a:rPr>
              <a:t>e</a:t>
            </a:r>
            <a:r>
              <a:rPr sz="4500" spc="-15" dirty="0">
                <a:solidFill>
                  <a:srgbClr val="0033CC"/>
                </a:solidFill>
                <a:latin typeface="+mn-lt"/>
                <a:cs typeface="Tahoma"/>
              </a:rPr>
              <a:t>n </a:t>
            </a:r>
            <a:r>
              <a:rPr sz="4500" spc="-10" dirty="0">
                <a:solidFill>
                  <a:srgbClr val="0033CC"/>
                </a:solidFill>
                <a:latin typeface="+mn-lt"/>
                <a:cs typeface="Times New Roman"/>
              </a:rPr>
              <a:t> </a:t>
            </a:r>
            <a:r>
              <a:rPr lang="es-CO" sz="4500" spc="114" dirty="0">
                <a:solidFill>
                  <a:srgbClr val="0033CC"/>
                </a:solidFill>
                <a:latin typeface="+mn-lt"/>
                <a:cs typeface="Tahoma"/>
              </a:rPr>
              <a:t>salud</a:t>
            </a:r>
            <a:r>
              <a:rPr sz="4500" spc="-520" dirty="0">
                <a:solidFill>
                  <a:srgbClr val="0033CC"/>
                </a:solidFill>
                <a:latin typeface="+mn-lt"/>
                <a:cs typeface="Tahoma"/>
              </a:rPr>
              <a:t> </a:t>
            </a:r>
            <a:r>
              <a:rPr sz="4500" spc="90" dirty="0">
                <a:solidFill>
                  <a:srgbClr val="0033CC"/>
                </a:solidFill>
                <a:latin typeface="+mn-lt"/>
                <a:cs typeface="Tahoma"/>
              </a:rPr>
              <a:t>menta</a:t>
            </a:r>
            <a:r>
              <a:rPr lang="es-ES" sz="4500" spc="90" dirty="0">
                <a:solidFill>
                  <a:srgbClr val="0033CC"/>
                </a:solidFill>
                <a:latin typeface="+mn-lt"/>
                <a:cs typeface="Tahoma"/>
              </a:rPr>
              <a:t>l </a:t>
            </a:r>
            <a:r>
              <a:rPr sz="4500" spc="135" dirty="0">
                <a:solidFill>
                  <a:srgbClr val="0033CC"/>
                </a:solidFill>
                <a:latin typeface="+mn-lt"/>
                <a:cs typeface="Tahoma"/>
              </a:rPr>
              <a:t>SURA</a:t>
            </a:r>
            <a:endParaRPr sz="4500" dirty="0">
              <a:solidFill>
                <a:srgbClr val="0033CC"/>
              </a:solidFill>
              <a:latin typeface="+mn-lt"/>
              <a:cs typeface="Tahoma"/>
            </a:endParaRPr>
          </a:p>
        </p:txBody>
      </p:sp>
      <p:pic>
        <p:nvPicPr>
          <p:cNvPr id="9" name="Imagen 8"/>
          <p:cNvPicPr>
            <a:picLocks noChangeAspect="1"/>
          </p:cNvPicPr>
          <p:nvPr/>
        </p:nvPicPr>
        <p:blipFill>
          <a:blip r:embed="rId2"/>
          <a:stretch>
            <a:fillRect/>
          </a:stretch>
        </p:blipFill>
        <p:spPr>
          <a:xfrm>
            <a:off x="-6793" y="-8713"/>
            <a:ext cx="5719851" cy="7556500"/>
          </a:xfrm>
          <a:prstGeom prst="rect">
            <a:avLst/>
          </a:prstGeom>
        </p:spPr>
      </p:pic>
    </p:spTree>
    <p:extLst>
      <p:ext uri="{BB962C8B-B14F-4D97-AF65-F5344CB8AC3E}">
        <p14:creationId xmlns:p14="http://schemas.microsoft.com/office/powerpoint/2010/main" val="3471725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633" y="977266"/>
            <a:ext cx="5128733" cy="660437"/>
          </a:xfrm>
          <a:prstGeom prst="rect">
            <a:avLst/>
          </a:prstGeom>
        </p:spPr>
        <p:txBody>
          <a:bodyPr vert="horz" wrap="square" lIns="0" tIns="13970" rIns="0" bIns="0" rtlCol="0">
            <a:spAutoFit/>
          </a:bodyPr>
          <a:lstStyle/>
          <a:p>
            <a:pPr marL="12700" algn="ctr">
              <a:lnSpc>
                <a:spcPct val="100000"/>
              </a:lnSpc>
              <a:spcBef>
                <a:spcPts val="110"/>
              </a:spcBef>
            </a:pPr>
            <a:r>
              <a:rPr sz="4200" spc="-215" dirty="0">
                <a:solidFill>
                  <a:srgbClr val="0070C0"/>
                </a:solidFill>
                <a:latin typeface="+mn-lt"/>
              </a:rPr>
              <a:t>Propósito</a:t>
            </a:r>
            <a:endParaRPr sz="4200" dirty="0">
              <a:solidFill>
                <a:srgbClr val="0070C0"/>
              </a:solidFill>
              <a:latin typeface="+mn-lt"/>
            </a:endParaRPr>
          </a:p>
        </p:txBody>
      </p:sp>
      <p:pic>
        <p:nvPicPr>
          <p:cNvPr id="2" name="Imagen 1"/>
          <p:cNvPicPr>
            <a:picLocks noChangeAspect="1"/>
          </p:cNvPicPr>
          <p:nvPr/>
        </p:nvPicPr>
        <p:blipFill>
          <a:blip r:embed="rId2"/>
          <a:stretch>
            <a:fillRect/>
          </a:stretch>
        </p:blipFill>
        <p:spPr>
          <a:xfrm>
            <a:off x="5153501" y="0"/>
            <a:ext cx="5719851" cy="7556500"/>
          </a:xfrm>
          <a:prstGeom prst="rect">
            <a:avLst/>
          </a:prstGeom>
        </p:spPr>
      </p:pic>
      <p:pic>
        <p:nvPicPr>
          <p:cNvPr id="7" name="Picture 42">
            <a:extLst>
              <a:ext uri="{FF2B5EF4-FFF2-40B4-BE49-F238E27FC236}">
                <a16:creationId xmlns:a16="http://schemas.microsoft.com/office/drawing/2014/main" id="{F1323FED-49B4-4F49-9F94-F834042157D4}"/>
              </a:ext>
            </a:extLst>
          </p:cNvPr>
          <p:cNvPicPr>
            <a:picLocks noChangeAspect="1"/>
          </p:cNvPicPr>
          <p:nvPr/>
        </p:nvPicPr>
        <p:blipFill>
          <a:blip r:embed="rId3"/>
          <a:stretch>
            <a:fillRect/>
          </a:stretch>
        </p:blipFill>
        <p:spPr>
          <a:xfrm>
            <a:off x="944325" y="4339797"/>
            <a:ext cx="3429275" cy="2105453"/>
          </a:xfrm>
          <a:prstGeom prst="rect">
            <a:avLst/>
          </a:prstGeom>
        </p:spPr>
      </p:pic>
      <p:pic>
        <p:nvPicPr>
          <p:cNvPr id="8" name="Picture 41">
            <a:extLst>
              <a:ext uri="{FF2B5EF4-FFF2-40B4-BE49-F238E27FC236}">
                <a16:creationId xmlns:a16="http://schemas.microsoft.com/office/drawing/2014/main" id="{5D0CFBFB-00BD-594E-A121-D625CC2F729C}"/>
              </a:ext>
            </a:extLst>
          </p:cNvPr>
          <p:cNvPicPr>
            <a:picLocks noChangeAspect="1"/>
          </p:cNvPicPr>
          <p:nvPr/>
        </p:nvPicPr>
        <p:blipFill>
          <a:blip r:embed="rId3"/>
          <a:stretch>
            <a:fillRect/>
          </a:stretch>
        </p:blipFill>
        <p:spPr>
          <a:xfrm>
            <a:off x="944324" y="2068839"/>
            <a:ext cx="3429276" cy="2180039"/>
          </a:xfrm>
          <a:prstGeom prst="rect">
            <a:avLst/>
          </a:prstGeom>
        </p:spPr>
      </p:pic>
      <p:sp>
        <p:nvSpPr>
          <p:cNvPr id="10" name="Análisis fundamental como base de la gestión de inversiones">
            <a:extLst>
              <a:ext uri="{FF2B5EF4-FFF2-40B4-BE49-F238E27FC236}">
                <a16:creationId xmlns:a16="http://schemas.microsoft.com/office/drawing/2014/main" id="{FD7D9C8D-8F1E-374D-9166-7D155609DFD6}"/>
              </a:ext>
            </a:extLst>
          </p:cNvPr>
          <p:cNvSpPr txBox="1"/>
          <p:nvPr/>
        </p:nvSpPr>
        <p:spPr>
          <a:xfrm>
            <a:off x="1464079" y="2146112"/>
            <a:ext cx="2909521" cy="200368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tIns="80200" bIns="80200" anchor="ctr">
            <a:spAutoFit/>
          </a:bodyPr>
          <a:lstStyle/>
          <a:p>
            <a:pPr algn="ctr" defTabSz="802020">
              <a:defRPr/>
            </a:pPr>
            <a:r>
              <a:rPr lang="es-ES" sz="1228" dirty="0">
                <a:solidFill>
                  <a:srgbClr val="0033A0"/>
                </a:solidFill>
                <a:latin typeface="Arial" panose="020B0604020202020204"/>
              </a:rPr>
              <a:t>Una estrategia de acompañamiento en salud mental para los clientes personas y empresas que, desde la atención </a:t>
            </a:r>
            <a:r>
              <a:rPr lang="es-ES" sz="1228" b="1" dirty="0">
                <a:solidFill>
                  <a:srgbClr val="0033A0"/>
                </a:solidFill>
                <a:latin typeface="Arial" panose="020B0604020202020204"/>
              </a:rPr>
              <a:t>pertinente y diferencial</a:t>
            </a:r>
            <a:r>
              <a:rPr lang="es-ES" sz="1228" dirty="0">
                <a:solidFill>
                  <a:srgbClr val="0033A0"/>
                </a:solidFill>
                <a:latin typeface="Arial" panose="020B0604020202020204"/>
              </a:rPr>
              <a:t>, promueve y potencia </a:t>
            </a:r>
            <a:r>
              <a:rPr lang="es-ES" sz="1228" b="1" dirty="0">
                <a:solidFill>
                  <a:srgbClr val="0033A0"/>
                </a:solidFill>
                <a:latin typeface="Arial" panose="020B0604020202020204"/>
              </a:rPr>
              <a:t>factores protectores</a:t>
            </a:r>
            <a:r>
              <a:rPr lang="es-ES" sz="1228" dirty="0">
                <a:solidFill>
                  <a:srgbClr val="0033A0"/>
                </a:solidFill>
                <a:latin typeface="Arial" panose="020B0604020202020204"/>
              </a:rPr>
              <a:t>, identifica </a:t>
            </a:r>
            <a:r>
              <a:rPr lang="es-ES" sz="1228" b="1" dirty="0">
                <a:solidFill>
                  <a:srgbClr val="0033A0"/>
                </a:solidFill>
                <a:latin typeface="Arial" panose="020B0604020202020204"/>
              </a:rPr>
              <a:t>factores de riesgo </a:t>
            </a:r>
            <a:r>
              <a:rPr lang="es-ES" sz="1228" dirty="0">
                <a:solidFill>
                  <a:srgbClr val="0033A0"/>
                </a:solidFill>
                <a:latin typeface="Arial" panose="020B0604020202020204"/>
              </a:rPr>
              <a:t>y brinda atención a las personas en eventos asociados a su salud mental. </a:t>
            </a:r>
          </a:p>
          <a:p>
            <a:pPr defTabSz="1604040">
              <a:lnSpc>
                <a:spcPts val="1140"/>
              </a:lnSpc>
              <a:defRPr sz="3200">
                <a:solidFill>
                  <a:srgbClr val="6A7788"/>
                </a:solidFill>
                <a:latin typeface="DIN-MediumAlternate"/>
                <a:ea typeface="DIN-MediumAlternate"/>
                <a:cs typeface="DIN-MediumAlternate"/>
                <a:sym typeface="DIN-MediumAlternate"/>
              </a:defRPr>
            </a:pPr>
            <a:endParaRPr lang="es-CO" sz="1316" dirty="0">
              <a:solidFill>
                <a:srgbClr val="FFFFFF">
                  <a:lumMod val="50000"/>
                </a:srgbClr>
              </a:solidFill>
              <a:latin typeface="Arial" panose="020B0604020202020204" pitchFamily="34" charset="0"/>
              <a:cs typeface="Arial" panose="020B0604020202020204" pitchFamily="34" charset="0"/>
              <a:sym typeface="Times"/>
            </a:endParaRPr>
          </a:p>
        </p:txBody>
      </p:sp>
      <p:sp>
        <p:nvSpPr>
          <p:cNvPr id="11" name="Decisiones de inversión basadas en proceso             y no PMs independientes">
            <a:extLst>
              <a:ext uri="{FF2B5EF4-FFF2-40B4-BE49-F238E27FC236}">
                <a16:creationId xmlns:a16="http://schemas.microsoft.com/office/drawing/2014/main" id="{BCD27B05-CC67-2F4E-A0FF-B2841592CE5E}"/>
              </a:ext>
            </a:extLst>
          </p:cNvPr>
          <p:cNvSpPr txBox="1"/>
          <p:nvPr/>
        </p:nvSpPr>
        <p:spPr>
          <a:xfrm>
            <a:off x="1688101" y="4390679"/>
            <a:ext cx="2685498" cy="200368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tIns="80200" bIns="80200" anchor="ctr">
            <a:spAutoFit/>
          </a:bodyPr>
          <a:lstStyle/>
          <a:p>
            <a:pPr algn="ctr" defTabSz="802020">
              <a:defRPr/>
            </a:pPr>
            <a:endParaRPr lang="es-ES" sz="1228">
              <a:solidFill>
                <a:srgbClr val="0033A0"/>
              </a:solidFill>
              <a:latin typeface="Arial" panose="020B0604020202020204"/>
            </a:endParaRPr>
          </a:p>
          <a:p>
            <a:pPr algn="ctr" defTabSz="802020">
              <a:defRPr/>
            </a:pPr>
            <a:r>
              <a:rPr lang="es-ES" sz="1228">
                <a:solidFill>
                  <a:srgbClr val="0033A0"/>
                </a:solidFill>
                <a:latin typeface="Arial" panose="020B0604020202020204"/>
              </a:rPr>
              <a:t>A través de </a:t>
            </a:r>
            <a:r>
              <a:rPr lang="es-ES" sz="1228" b="1">
                <a:solidFill>
                  <a:srgbClr val="0033A0"/>
                </a:solidFill>
                <a:latin typeface="Arial" panose="020B0604020202020204"/>
              </a:rPr>
              <a:t>espacios conversacionales y formativos </a:t>
            </a:r>
            <a:r>
              <a:rPr lang="es-ES" sz="1228">
                <a:solidFill>
                  <a:srgbClr val="0033A0"/>
                </a:solidFill>
                <a:latin typeface="Arial" panose="020B0604020202020204"/>
              </a:rPr>
              <a:t>que faciliten la contención emocional, la educación en torno a la gestión y el tránsito de emociones y </a:t>
            </a:r>
            <a:r>
              <a:rPr lang="es-ES" sz="1228" b="1">
                <a:solidFill>
                  <a:srgbClr val="0033A0"/>
                </a:solidFill>
                <a:latin typeface="Arial" panose="020B0604020202020204"/>
              </a:rPr>
              <a:t>el desarrollo de capacidades </a:t>
            </a:r>
            <a:r>
              <a:rPr lang="es-ES" sz="1228">
                <a:solidFill>
                  <a:srgbClr val="0033A0"/>
                </a:solidFill>
                <a:latin typeface="Arial" panose="020B0604020202020204"/>
              </a:rPr>
              <a:t>para enfrentar los desafíos de la cotidianidad</a:t>
            </a:r>
            <a:r>
              <a:rPr lang="es-ES" sz="1228">
                <a:solidFill>
                  <a:srgbClr val="0033A0"/>
                </a:solidFill>
                <a:latin typeface="Arial" panose="020B0604020202020204"/>
                <a:ea typeface="ＭＳ Ｐゴシック" charset="0"/>
              </a:rPr>
              <a:t>.</a:t>
            </a:r>
          </a:p>
          <a:p>
            <a:pPr defTabSz="1604040">
              <a:lnSpc>
                <a:spcPts val="1140"/>
              </a:lnSpc>
              <a:defRPr sz="3200">
                <a:solidFill>
                  <a:srgbClr val="6A7788"/>
                </a:solidFill>
                <a:latin typeface="DIN-MediumAlternate"/>
                <a:ea typeface="DIN-MediumAlternate"/>
                <a:cs typeface="DIN-MediumAlternate"/>
                <a:sym typeface="DIN-MediumAlternate"/>
              </a:defRPr>
            </a:pPr>
            <a:endParaRPr lang="es-CO" sz="2105">
              <a:solidFill>
                <a:srgbClr val="425463"/>
              </a:solidFill>
              <a:latin typeface="Arial" panose="020B0604020202020204" pitchFamily="34" charset="0"/>
              <a:ea typeface="Times"/>
              <a:cs typeface="Arial" panose="020B0604020202020204" pitchFamily="34" charset="0"/>
              <a:sym typeface="Times"/>
            </a:endParaRPr>
          </a:p>
        </p:txBody>
      </p:sp>
      <p:pic>
        <p:nvPicPr>
          <p:cNvPr id="13" name="Gráfico 3" descr="Cerebro derecho contorno">
            <a:extLst>
              <a:ext uri="{FF2B5EF4-FFF2-40B4-BE49-F238E27FC236}">
                <a16:creationId xmlns:a16="http://schemas.microsoft.com/office/drawing/2014/main" id="{FFC6D1DA-5E7E-CF84-10F7-AFA69EFC87AC}"/>
              </a:ext>
            </a:extLst>
          </p:cNvPr>
          <p:cNvPicPr>
            <a:picLocks noChangeAspect="1"/>
          </p:cNvPicPr>
          <p:nvPr/>
        </p:nvPicPr>
        <p:blipFill>
          <a:blip r:embed="rId4">
            <a:extLst>
              <a:ext uri="{96DAC541-7B7A-43D3-8B79-37D633B846F1}">
                <asvg:svgBlip xmlns="" xmlns:asvg="http://schemas.microsoft.com/office/drawing/2016/SVG/main" r:embed="rId8"/>
              </a:ext>
            </a:extLst>
          </a:blip>
          <a:stretch>
            <a:fillRect/>
          </a:stretch>
        </p:blipFill>
        <p:spPr>
          <a:xfrm>
            <a:off x="469900" y="2716985"/>
            <a:ext cx="802005" cy="802005"/>
          </a:xfrm>
          <a:prstGeom prst="rect">
            <a:avLst/>
          </a:prstGeom>
        </p:spPr>
      </p:pic>
      <p:pic>
        <p:nvPicPr>
          <p:cNvPr id="14" name="Gráfico 10" descr="Brindis con relleno sólido">
            <a:extLst>
              <a:ext uri="{FF2B5EF4-FFF2-40B4-BE49-F238E27FC236}">
                <a16:creationId xmlns:a16="http://schemas.microsoft.com/office/drawing/2014/main" id="{BEFDE6E5-467F-961D-CF17-2BB58C370260}"/>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514208" y="5059705"/>
            <a:ext cx="802005" cy="802005"/>
          </a:xfrm>
          <a:prstGeom prst="rect">
            <a:avLst/>
          </a:prstGeom>
        </p:spPr>
      </p:pic>
      <p:sp>
        <p:nvSpPr>
          <p:cNvPr id="12" name="Rectángulo 11"/>
          <p:cNvSpPr/>
          <p:nvPr/>
        </p:nvSpPr>
        <p:spPr>
          <a:xfrm>
            <a:off x="393700" y="7256077"/>
            <a:ext cx="8839200" cy="307777"/>
          </a:xfrm>
          <a:prstGeom prst="rect">
            <a:avLst/>
          </a:prstGeom>
        </p:spPr>
        <p:txBody>
          <a:bodyPr wrap="square">
            <a:spAutoFit/>
          </a:bodyPr>
          <a:lstStyle/>
          <a:p>
            <a:pPr>
              <a:spcAft>
                <a:spcPts val="0"/>
              </a:spcAft>
            </a:pPr>
            <a:r>
              <a:rPr lang="es-CO" sz="700" i="1" dirty="0">
                <a:solidFill>
                  <a:srgbClr val="000000"/>
                </a:solidFill>
                <a:latin typeface="Calibri" panose="020F0502020204030204" pitchFamily="34" charset="0"/>
                <a:ea typeface="Times New Roman" panose="02020603050405020304" pitchFamily="18" charset="0"/>
                <a:cs typeface="Arial" panose="020B0604020202020204" pitchFamily="34" charset="0"/>
              </a:rPr>
              <a:t>“Todos los derechos reservados. El presente documento, su diseño y contenido técnico, es para uso exclusivo de los usuarios/clientes de Sura., razón por la cual se encuentra prohibido cualquier uso diferente, así como su comercialización, reproducción y transmisión sin el permiso previo y escrito de la misma. © Propiedad Intelectual de Seguros de Vida ​Suramericana S.A., ARL SURA, </a:t>
            </a:r>
            <a:r>
              <a:rPr lang="es-CO" sz="700" i="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(Septiembre) </a:t>
            </a:r>
            <a:r>
              <a:rPr lang="es-CO" sz="700" i="1" dirty="0">
                <a:solidFill>
                  <a:srgbClr val="000000"/>
                </a:solidFill>
                <a:latin typeface="Calibri" panose="020F0502020204030204" pitchFamily="34" charset="0"/>
                <a:ea typeface="Times New Roman" panose="02020603050405020304" pitchFamily="18" charset="0"/>
                <a:cs typeface="Arial" panose="020B0604020202020204" pitchFamily="34" charset="0"/>
              </a:rPr>
              <a:t>de </a:t>
            </a:r>
            <a:r>
              <a:rPr lang="es-CO" sz="700" i="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(2025).”</a:t>
            </a:r>
            <a:endParaRPr lang="es-CO" sz="7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6030352" y="2348462"/>
            <a:ext cx="3964548" cy="1112164"/>
          </a:xfrm>
          <a:prstGeom prst="rect">
            <a:avLst/>
          </a:prstGeom>
        </p:spPr>
        <p:txBody>
          <a:bodyPr vert="horz" wrap="square" lIns="0" tIns="13335" rIns="0" bIns="0" rtlCol="0">
            <a:spAutoFit/>
          </a:bodyPr>
          <a:lstStyle/>
          <a:p>
            <a:pPr marL="262255" marR="5080" indent="-250190">
              <a:lnSpc>
                <a:spcPct val="101600"/>
              </a:lnSpc>
              <a:spcBef>
                <a:spcPts val="105"/>
              </a:spcBef>
              <a:buFont typeface="Wingdings"/>
              <a:buChar char=""/>
              <a:tabLst>
                <a:tab pos="262890" algn="l"/>
              </a:tabLst>
            </a:pPr>
            <a:r>
              <a:rPr sz="1400" spc="15" dirty="0">
                <a:solidFill>
                  <a:srgbClr val="0046B8"/>
                </a:solidFill>
                <a:cs typeface="Tahoma"/>
              </a:rPr>
              <a:t>Tiene </a:t>
            </a:r>
            <a:r>
              <a:rPr sz="1400" spc="35" dirty="0">
                <a:solidFill>
                  <a:srgbClr val="0046B8"/>
                </a:solidFill>
                <a:cs typeface="Tahoma"/>
              </a:rPr>
              <a:t>como </a:t>
            </a:r>
            <a:r>
              <a:rPr sz="1400" spc="30" dirty="0">
                <a:solidFill>
                  <a:srgbClr val="0046B8"/>
                </a:solidFill>
                <a:cs typeface="Tahoma"/>
              </a:rPr>
              <a:t>alcance </a:t>
            </a:r>
            <a:r>
              <a:rPr sz="1400" spc="5" dirty="0">
                <a:solidFill>
                  <a:srgbClr val="0046B8"/>
                </a:solidFill>
                <a:cs typeface="Tahoma"/>
              </a:rPr>
              <a:t>la </a:t>
            </a:r>
            <a:r>
              <a:rPr sz="1400" spc="20" dirty="0">
                <a:solidFill>
                  <a:srgbClr val="0046B8"/>
                </a:solidFill>
                <a:cs typeface="Tahoma"/>
              </a:rPr>
              <a:t>cobertura </a:t>
            </a:r>
            <a:r>
              <a:rPr sz="1400" spc="15" dirty="0">
                <a:solidFill>
                  <a:srgbClr val="0046B8"/>
                </a:solidFill>
                <a:cs typeface="Tahoma"/>
              </a:rPr>
              <a:t>de </a:t>
            </a:r>
            <a:r>
              <a:rPr sz="1400" spc="30" dirty="0">
                <a:solidFill>
                  <a:srgbClr val="0046B8"/>
                </a:solidFill>
                <a:cs typeface="Tahoma"/>
              </a:rPr>
              <a:t>todos </a:t>
            </a:r>
            <a:r>
              <a:rPr sz="1400" spc="20" dirty="0">
                <a:solidFill>
                  <a:srgbClr val="0046B8"/>
                </a:solidFill>
                <a:cs typeface="Tahoma"/>
              </a:rPr>
              <a:t>las personas </a:t>
            </a:r>
            <a:r>
              <a:rPr sz="1400" spc="-45" dirty="0">
                <a:solidFill>
                  <a:srgbClr val="0046B8"/>
                </a:solidFill>
                <a:cs typeface="Tahoma"/>
              </a:rPr>
              <a:t>y </a:t>
            </a:r>
            <a:r>
              <a:rPr sz="1400" spc="20" dirty="0">
                <a:solidFill>
                  <a:srgbClr val="0046B8"/>
                </a:solidFill>
                <a:cs typeface="Tahoma"/>
              </a:rPr>
              <a:t>empresas </a:t>
            </a:r>
            <a:r>
              <a:rPr sz="1400" spc="25" dirty="0">
                <a:solidFill>
                  <a:srgbClr val="0046B8"/>
                </a:solidFill>
                <a:cs typeface="Tahoma"/>
              </a:rPr>
              <a:t> </a:t>
            </a:r>
            <a:r>
              <a:rPr sz="1400" spc="20" dirty="0">
                <a:solidFill>
                  <a:srgbClr val="0046B8"/>
                </a:solidFill>
                <a:cs typeface="Tahoma"/>
              </a:rPr>
              <a:t>afiliadas </a:t>
            </a:r>
            <a:r>
              <a:rPr sz="1400" spc="-5" dirty="0">
                <a:solidFill>
                  <a:srgbClr val="0046B8"/>
                </a:solidFill>
                <a:cs typeface="Tahoma"/>
              </a:rPr>
              <a:t>a </a:t>
            </a:r>
            <a:r>
              <a:rPr sz="1400" spc="5" dirty="0">
                <a:solidFill>
                  <a:srgbClr val="0046B8"/>
                </a:solidFill>
                <a:cs typeface="Tahoma"/>
              </a:rPr>
              <a:t>la </a:t>
            </a:r>
            <a:r>
              <a:rPr sz="1400" spc="50" dirty="0">
                <a:solidFill>
                  <a:srgbClr val="0046B8"/>
                </a:solidFill>
                <a:cs typeface="Tahoma"/>
              </a:rPr>
              <a:t>ARL </a:t>
            </a:r>
            <a:r>
              <a:rPr sz="1400" spc="5" dirty="0">
                <a:solidFill>
                  <a:srgbClr val="0046B8"/>
                </a:solidFill>
                <a:cs typeface="Tahoma"/>
              </a:rPr>
              <a:t>SURA, </a:t>
            </a:r>
            <a:r>
              <a:rPr sz="1400" spc="30" dirty="0">
                <a:solidFill>
                  <a:srgbClr val="0046B8"/>
                </a:solidFill>
                <a:cs typeface="Tahoma"/>
              </a:rPr>
              <a:t>sin </a:t>
            </a:r>
            <a:r>
              <a:rPr sz="1400" spc="15" dirty="0">
                <a:solidFill>
                  <a:srgbClr val="0046B8"/>
                </a:solidFill>
                <a:cs typeface="Tahoma"/>
              </a:rPr>
              <a:t>importar </a:t>
            </a:r>
            <a:r>
              <a:rPr sz="1400" spc="30" dirty="0">
                <a:solidFill>
                  <a:srgbClr val="0046B8"/>
                </a:solidFill>
                <a:cs typeface="Tahoma"/>
              </a:rPr>
              <a:t>ubicación </a:t>
            </a:r>
            <a:r>
              <a:rPr sz="1400" spc="10" dirty="0">
                <a:solidFill>
                  <a:srgbClr val="0046B8"/>
                </a:solidFill>
                <a:cs typeface="Tahoma"/>
              </a:rPr>
              <a:t>geográfica, </a:t>
            </a:r>
            <a:r>
              <a:rPr sz="1400" spc="15" dirty="0">
                <a:solidFill>
                  <a:srgbClr val="0046B8"/>
                </a:solidFill>
                <a:cs typeface="Tahoma"/>
              </a:rPr>
              <a:t>también </a:t>
            </a:r>
            <a:r>
              <a:rPr sz="1400" spc="20" dirty="0">
                <a:solidFill>
                  <a:srgbClr val="0046B8"/>
                </a:solidFill>
                <a:cs typeface="Tahoma"/>
              </a:rPr>
              <a:t> </a:t>
            </a:r>
            <a:r>
              <a:rPr sz="1400" spc="25" dirty="0">
                <a:solidFill>
                  <a:srgbClr val="0046B8"/>
                </a:solidFill>
                <a:cs typeface="Tahoma"/>
              </a:rPr>
              <a:t>presta</a:t>
            </a:r>
            <a:r>
              <a:rPr sz="1400" spc="-190" dirty="0">
                <a:solidFill>
                  <a:srgbClr val="0046B8"/>
                </a:solidFill>
                <a:cs typeface="Tahoma"/>
              </a:rPr>
              <a:t> </a:t>
            </a:r>
            <a:r>
              <a:rPr sz="1400" spc="35" dirty="0">
                <a:solidFill>
                  <a:srgbClr val="0046B8"/>
                </a:solidFill>
                <a:cs typeface="Tahoma"/>
              </a:rPr>
              <a:t>servicio</a:t>
            </a:r>
            <a:r>
              <a:rPr sz="1400" spc="-195" dirty="0">
                <a:solidFill>
                  <a:srgbClr val="0046B8"/>
                </a:solidFill>
                <a:cs typeface="Tahoma"/>
              </a:rPr>
              <a:t> </a:t>
            </a:r>
            <a:r>
              <a:rPr sz="1400" spc="-5" dirty="0">
                <a:solidFill>
                  <a:srgbClr val="0046B8"/>
                </a:solidFill>
                <a:cs typeface="Tahoma"/>
              </a:rPr>
              <a:t>a</a:t>
            </a:r>
            <a:r>
              <a:rPr sz="1400" spc="-160" dirty="0">
                <a:solidFill>
                  <a:srgbClr val="0046B8"/>
                </a:solidFill>
                <a:cs typeface="Tahoma"/>
              </a:rPr>
              <a:t> </a:t>
            </a:r>
            <a:r>
              <a:rPr sz="1400" spc="35" dirty="0">
                <a:solidFill>
                  <a:srgbClr val="0046B8"/>
                </a:solidFill>
                <a:cs typeface="Tahoma"/>
              </a:rPr>
              <a:t>otros</a:t>
            </a:r>
            <a:r>
              <a:rPr sz="1400" spc="-204" dirty="0">
                <a:solidFill>
                  <a:srgbClr val="0046B8"/>
                </a:solidFill>
                <a:cs typeface="Tahoma"/>
              </a:rPr>
              <a:t> </a:t>
            </a:r>
            <a:r>
              <a:rPr sz="1400" spc="10" dirty="0">
                <a:solidFill>
                  <a:srgbClr val="0046B8"/>
                </a:solidFill>
                <a:cs typeface="Tahoma"/>
              </a:rPr>
              <a:t>aseguradores</a:t>
            </a:r>
            <a:r>
              <a:rPr sz="1400" spc="-190" dirty="0">
                <a:solidFill>
                  <a:srgbClr val="0046B8"/>
                </a:solidFill>
                <a:cs typeface="Tahoma"/>
              </a:rPr>
              <a:t> </a:t>
            </a:r>
            <a:r>
              <a:rPr sz="1400" spc="-5" dirty="0">
                <a:solidFill>
                  <a:srgbClr val="0046B8"/>
                </a:solidFill>
                <a:cs typeface="Tahoma"/>
              </a:rPr>
              <a:t>(EPS,</a:t>
            </a:r>
            <a:r>
              <a:rPr sz="1400" spc="-165" dirty="0">
                <a:solidFill>
                  <a:srgbClr val="0046B8"/>
                </a:solidFill>
                <a:cs typeface="Tahoma"/>
              </a:rPr>
              <a:t> </a:t>
            </a:r>
            <a:r>
              <a:rPr sz="1400" spc="5" dirty="0">
                <a:solidFill>
                  <a:srgbClr val="0046B8"/>
                </a:solidFill>
                <a:cs typeface="Tahoma"/>
              </a:rPr>
              <a:t>Salud</a:t>
            </a:r>
            <a:r>
              <a:rPr sz="1400" spc="-175" dirty="0">
                <a:solidFill>
                  <a:srgbClr val="0046B8"/>
                </a:solidFill>
                <a:cs typeface="Tahoma"/>
              </a:rPr>
              <a:t> </a:t>
            </a:r>
            <a:r>
              <a:rPr sz="1400" spc="15" dirty="0">
                <a:solidFill>
                  <a:srgbClr val="0046B8"/>
                </a:solidFill>
                <a:cs typeface="Tahoma"/>
              </a:rPr>
              <a:t>Voluntarios</a:t>
            </a:r>
            <a:r>
              <a:rPr sz="1400" spc="-200" dirty="0">
                <a:solidFill>
                  <a:srgbClr val="0046B8"/>
                </a:solidFill>
                <a:cs typeface="Tahoma"/>
              </a:rPr>
              <a:t> </a:t>
            </a:r>
            <a:r>
              <a:rPr sz="1400" spc="-45" dirty="0">
                <a:solidFill>
                  <a:srgbClr val="0046B8"/>
                </a:solidFill>
                <a:cs typeface="Tahoma"/>
              </a:rPr>
              <a:t>y</a:t>
            </a:r>
            <a:r>
              <a:rPr sz="1400" spc="-170" dirty="0">
                <a:solidFill>
                  <a:srgbClr val="0046B8"/>
                </a:solidFill>
                <a:cs typeface="Tahoma"/>
              </a:rPr>
              <a:t> </a:t>
            </a:r>
            <a:r>
              <a:rPr sz="1400" spc="10" dirty="0">
                <a:solidFill>
                  <a:srgbClr val="0046B8"/>
                </a:solidFill>
                <a:cs typeface="Tahoma"/>
              </a:rPr>
              <a:t>Vida</a:t>
            </a:r>
            <a:r>
              <a:rPr lang="es-ES" sz="1400" spc="10" dirty="0">
                <a:solidFill>
                  <a:srgbClr val="0046B8"/>
                </a:solidFill>
                <a:cs typeface="Tahoma"/>
              </a:rPr>
              <a:t>).</a:t>
            </a:r>
            <a:endParaRPr sz="1400" dirty="0">
              <a:cs typeface="Tahoma"/>
            </a:endParaRPr>
          </a:p>
        </p:txBody>
      </p:sp>
      <p:sp>
        <p:nvSpPr>
          <p:cNvPr id="7" name="object 7"/>
          <p:cNvSpPr txBox="1"/>
          <p:nvPr/>
        </p:nvSpPr>
        <p:spPr>
          <a:xfrm>
            <a:off x="6030352" y="4023570"/>
            <a:ext cx="3964548" cy="892424"/>
          </a:xfrm>
          <a:prstGeom prst="rect">
            <a:avLst/>
          </a:prstGeom>
        </p:spPr>
        <p:txBody>
          <a:bodyPr vert="horz" wrap="square" lIns="0" tIns="13335" rIns="0" bIns="0" rtlCol="0">
            <a:spAutoFit/>
          </a:bodyPr>
          <a:lstStyle/>
          <a:p>
            <a:pPr marL="262255" marR="5080" indent="-250190">
              <a:lnSpc>
                <a:spcPct val="101600"/>
              </a:lnSpc>
              <a:spcBef>
                <a:spcPts val="105"/>
              </a:spcBef>
              <a:buFont typeface="Wingdings"/>
              <a:buChar char=""/>
              <a:tabLst>
                <a:tab pos="262890" algn="l"/>
              </a:tabLst>
            </a:pPr>
            <a:r>
              <a:rPr sz="1400" spc="45" dirty="0">
                <a:solidFill>
                  <a:srgbClr val="0046B8"/>
                </a:solidFill>
                <a:cs typeface="Tahoma"/>
              </a:rPr>
              <a:t>Est</a:t>
            </a:r>
            <a:r>
              <a:rPr lang="es-ES" sz="1400" spc="45" dirty="0">
                <a:solidFill>
                  <a:srgbClr val="0046B8"/>
                </a:solidFill>
                <a:cs typeface="Tahoma"/>
              </a:rPr>
              <a:t>á</a:t>
            </a:r>
            <a:r>
              <a:rPr sz="1400" spc="45" dirty="0">
                <a:solidFill>
                  <a:srgbClr val="0046B8"/>
                </a:solidFill>
                <a:cs typeface="Tahoma"/>
              </a:rPr>
              <a:t> </a:t>
            </a:r>
            <a:r>
              <a:rPr sz="1400" spc="10" dirty="0">
                <a:solidFill>
                  <a:srgbClr val="0046B8"/>
                </a:solidFill>
                <a:cs typeface="Tahoma"/>
              </a:rPr>
              <a:t>diseñada </a:t>
            </a:r>
            <a:r>
              <a:rPr sz="1400" spc="-5" dirty="0">
                <a:solidFill>
                  <a:srgbClr val="0046B8"/>
                </a:solidFill>
                <a:cs typeface="Tahoma"/>
              </a:rPr>
              <a:t>bajo </a:t>
            </a:r>
            <a:r>
              <a:rPr sz="1400" spc="15" dirty="0">
                <a:solidFill>
                  <a:srgbClr val="0046B8"/>
                </a:solidFill>
                <a:cs typeface="Tahoma"/>
              </a:rPr>
              <a:t>el </a:t>
            </a:r>
            <a:r>
              <a:rPr sz="1400" spc="10" dirty="0">
                <a:solidFill>
                  <a:srgbClr val="0046B8"/>
                </a:solidFill>
                <a:cs typeface="Tahoma"/>
              </a:rPr>
              <a:t>modelo </a:t>
            </a:r>
            <a:r>
              <a:rPr sz="1400" spc="15" dirty="0">
                <a:solidFill>
                  <a:srgbClr val="0046B8"/>
                </a:solidFill>
                <a:cs typeface="Tahoma"/>
              </a:rPr>
              <a:t>de</a:t>
            </a:r>
            <a:r>
              <a:rPr lang="es-CO" sz="1400" spc="15" dirty="0">
                <a:solidFill>
                  <a:srgbClr val="0046B8"/>
                </a:solidFill>
                <a:cs typeface="Tahoma"/>
              </a:rPr>
              <a:t> acompañamientos</a:t>
            </a:r>
            <a:r>
              <a:rPr sz="1400" spc="15" dirty="0">
                <a:solidFill>
                  <a:srgbClr val="0046B8"/>
                </a:solidFill>
                <a:cs typeface="Tahoma"/>
              </a:rPr>
              <a:t> de</a:t>
            </a:r>
            <a:r>
              <a:rPr lang="es-ES" sz="1400" spc="15" dirty="0">
                <a:solidFill>
                  <a:srgbClr val="0046B8"/>
                </a:solidFill>
                <a:cs typeface="Tahoma"/>
              </a:rPr>
              <a:t> corta duración en</a:t>
            </a:r>
            <a:r>
              <a:rPr sz="1400" spc="5" dirty="0">
                <a:solidFill>
                  <a:srgbClr val="0046B8"/>
                </a:solidFill>
                <a:cs typeface="Tahoma"/>
              </a:rPr>
              <a:t> </a:t>
            </a:r>
            <a:r>
              <a:rPr sz="1400" spc="25" dirty="0">
                <a:solidFill>
                  <a:srgbClr val="0046B8"/>
                </a:solidFill>
                <a:cs typeface="Tahoma"/>
              </a:rPr>
              <a:t>primeros </a:t>
            </a:r>
            <a:r>
              <a:rPr sz="1400" spc="15" dirty="0">
                <a:solidFill>
                  <a:srgbClr val="0046B8"/>
                </a:solidFill>
                <a:cs typeface="Tahoma"/>
              </a:rPr>
              <a:t>auxilios </a:t>
            </a:r>
            <a:r>
              <a:rPr sz="1400" spc="35" dirty="0">
                <a:solidFill>
                  <a:srgbClr val="0046B8"/>
                </a:solidFill>
                <a:cs typeface="Tahoma"/>
              </a:rPr>
              <a:t>psicológicos </a:t>
            </a:r>
            <a:r>
              <a:rPr sz="1400" spc="-45" dirty="0">
                <a:solidFill>
                  <a:srgbClr val="0046B8"/>
                </a:solidFill>
                <a:cs typeface="Tahoma"/>
              </a:rPr>
              <a:t>y </a:t>
            </a:r>
            <a:r>
              <a:rPr sz="1400" spc="25" dirty="0">
                <a:solidFill>
                  <a:srgbClr val="0046B8"/>
                </a:solidFill>
                <a:cs typeface="Tahoma"/>
              </a:rPr>
              <a:t>otras </a:t>
            </a:r>
            <a:r>
              <a:rPr sz="1400" spc="30" dirty="0">
                <a:solidFill>
                  <a:srgbClr val="0046B8"/>
                </a:solidFill>
                <a:cs typeface="Tahoma"/>
              </a:rPr>
              <a:t>temáticas </a:t>
            </a:r>
            <a:r>
              <a:rPr sz="1400" spc="10" dirty="0">
                <a:solidFill>
                  <a:srgbClr val="0046B8"/>
                </a:solidFill>
                <a:cs typeface="Tahoma"/>
              </a:rPr>
              <a:t>que permitan </a:t>
            </a:r>
            <a:r>
              <a:rPr sz="1400" spc="5" dirty="0">
                <a:solidFill>
                  <a:srgbClr val="0046B8"/>
                </a:solidFill>
                <a:cs typeface="Tahoma"/>
              </a:rPr>
              <a:t>la </a:t>
            </a:r>
            <a:r>
              <a:rPr sz="1400" spc="10" dirty="0">
                <a:solidFill>
                  <a:srgbClr val="0046B8"/>
                </a:solidFill>
                <a:cs typeface="Tahoma"/>
              </a:rPr>
              <a:t> </a:t>
            </a:r>
            <a:r>
              <a:rPr sz="1400" spc="-10" dirty="0">
                <a:solidFill>
                  <a:srgbClr val="0046B8"/>
                </a:solidFill>
                <a:cs typeface="Tahoma"/>
              </a:rPr>
              <a:t>g</a:t>
            </a:r>
            <a:r>
              <a:rPr sz="1400" spc="20" dirty="0">
                <a:solidFill>
                  <a:srgbClr val="0046B8"/>
                </a:solidFill>
                <a:cs typeface="Tahoma"/>
              </a:rPr>
              <a:t>e</a:t>
            </a:r>
            <a:r>
              <a:rPr sz="1400" spc="60" dirty="0">
                <a:solidFill>
                  <a:srgbClr val="0046B8"/>
                </a:solidFill>
                <a:cs typeface="Tahoma"/>
              </a:rPr>
              <a:t>s</a:t>
            </a:r>
            <a:r>
              <a:rPr sz="1400" spc="50" dirty="0">
                <a:solidFill>
                  <a:srgbClr val="0046B8"/>
                </a:solidFill>
                <a:cs typeface="Tahoma"/>
              </a:rPr>
              <a:t>t</a:t>
            </a:r>
            <a:r>
              <a:rPr sz="1400" spc="45" dirty="0">
                <a:solidFill>
                  <a:srgbClr val="0046B8"/>
                </a:solidFill>
                <a:cs typeface="Tahoma"/>
              </a:rPr>
              <a:t>i</a:t>
            </a:r>
            <a:r>
              <a:rPr sz="1400" spc="5" dirty="0">
                <a:solidFill>
                  <a:srgbClr val="0046B8"/>
                </a:solidFill>
                <a:cs typeface="Tahoma"/>
              </a:rPr>
              <a:t>ó</a:t>
            </a:r>
            <a:r>
              <a:rPr sz="1400" spc="-15" dirty="0">
                <a:solidFill>
                  <a:srgbClr val="0046B8"/>
                </a:solidFill>
                <a:cs typeface="Tahoma"/>
              </a:rPr>
              <a:t>n</a:t>
            </a:r>
            <a:r>
              <a:rPr sz="1400" spc="-90" dirty="0">
                <a:solidFill>
                  <a:srgbClr val="0046B8"/>
                </a:solidFill>
                <a:cs typeface="Times New Roman"/>
              </a:rPr>
              <a:t> </a:t>
            </a:r>
            <a:r>
              <a:rPr sz="1400" dirty="0">
                <a:solidFill>
                  <a:srgbClr val="0046B8"/>
                </a:solidFill>
                <a:cs typeface="Tahoma"/>
              </a:rPr>
              <a:t>d</a:t>
            </a:r>
            <a:r>
              <a:rPr sz="1400" spc="25" dirty="0">
                <a:solidFill>
                  <a:srgbClr val="0046B8"/>
                </a:solidFill>
                <a:cs typeface="Tahoma"/>
              </a:rPr>
              <a:t>e</a:t>
            </a:r>
            <a:r>
              <a:rPr sz="1400" spc="-70" dirty="0">
                <a:solidFill>
                  <a:srgbClr val="0046B8"/>
                </a:solidFill>
                <a:cs typeface="Times New Roman"/>
              </a:rPr>
              <a:t> </a:t>
            </a:r>
            <a:r>
              <a:rPr sz="1400" spc="5" dirty="0">
                <a:solidFill>
                  <a:srgbClr val="0046B8"/>
                </a:solidFill>
                <a:cs typeface="Tahoma"/>
              </a:rPr>
              <a:t>l</a:t>
            </a:r>
            <a:r>
              <a:rPr sz="1400" spc="-5" dirty="0">
                <a:solidFill>
                  <a:srgbClr val="0046B8"/>
                </a:solidFill>
                <a:cs typeface="Tahoma"/>
              </a:rPr>
              <a:t>a</a:t>
            </a:r>
            <a:r>
              <a:rPr sz="1400" spc="-70" dirty="0">
                <a:solidFill>
                  <a:srgbClr val="0046B8"/>
                </a:solidFill>
                <a:cs typeface="Times New Roman"/>
              </a:rPr>
              <a:t> </a:t>
            </a:r>
            <a:r>
              <a:rPr sz="1400" spc="60" dirty="0">
                <a:solidFill>
                  <a:srgbClr val="0046B8"/>
                </a:solidFill>
                <a:cs typeface="Tahoma"/>
              </a:rPr>
              <a:t>s</a:t>
            </a:r>
            <a:r>
              <a:rPr sz="1400" spc="-15" dirty="0">
                <a:solidFill>
                  <a:srgbClr val="0046B8"/>
                </a:solidFill>
                <a:cs typeface="Tahoma"/>
              </a:rPr>
              <a:t>a</a:t>
            </a:r>
            <a:r>
              <a:rPr sz="1400" spc="5" dirty="0">
                <a:solidFill>
                  <a:srgbClr val="0046B8"/>
                </a:solidFill>
                <a:cs typeface="Tahoma"/>
              </a:rPr>
              <a:t>l</a:t>
            </a:r>
            <a:r>
              <a:rPr sz="1400" spc="-20" dirty="0">
                <a:solidFill>
                  <a:srgbClr val="0046B8"/>
                </a:solidFill>
                <a:cs typeface="Tahoma"/>
              </a:rPr>
              <a:t>u</a:t>
            </a:r>
            <a:r>
              <a:rPr sz="1400" spc="5" dirty="0">
                <a:solidFill>
                  <a:srgbClr val="0046B8"/>
                </a:solidFill>
                <a:cs typeface="Tahoma"/>
              </a:rPr>
              <a:t>d</a:t>
            </a:r>
            <a:r>
              <a:rPr sz="1400" spc="-65" dirty="0">
                <a:solidFill>
                  <a:srgbClr val="0046B8"/>
                </a:solidFill>
                <a:cs typeface="Times New Roman"/>
              </a:rPr>
              <a:t> </a:t>
            </a:r>
            <a:r>
              <a:rPr sz="1400" dirty="0">
                <a:solidFill>
                  <a:srgbClr val="0046B8"/>
                </a:solidFill>
                <a:cs typeface="Tahoma"/>
              </a:rPr>
              <a:t>m</a:t>
            </a:r>
            <a:r>
              <a:rPr sz="1400" spc="20" dirty="0">
                <a:solidFill>
                  <a:srgbClr val="0046B8"/>
                </a:solidFill>
                <a:cs typeface="Tahoma"/>
              </a:rPr>
              <a:t>e</a:t>
            </a:r>
            <a:r>
              <a:rPr sz="1400" spc="-20" dirty="0">
                <a:solidFill>
                  <a:srgbClr val="0046B8"/>
                </a:solidFill>
                <a:cs typeface="Tahoma"/>
              </a:rPr>
              <a:t>n</a:t>
            </a:r>
            <a:r>
              <a:rPr sz="1400" spc="50" dirty="0">
                <a:solidFill>
                  <a:srgbClr val="0046B8"/>
                </a:solidFill>
                <a:cs typeface="Tahoma"/>
              </a:rPr>
              <a:t>t</a:t>
            </a:r>
            <a:r>
              <a:rPr sz="1400" spc="-15" dirty="0">
                <a:solidFill>
                  <a:srgbClr val="0046B8"/>
                </a:solidFill>
                <a:cs typeface="Tahoma"/>
              </a:rPr>
              <a:t>a</a:t>
            </a:r>
            <a:r>
              <a:rPr sz="1400" spc="5" dirty="0">
                <a:solidFill>
                  <a:srgbClr val="0046B8"/>
                </a:solidFill>
                <a:cs typeface="Tahoma"/>
              </a:rPr>
              <a:t>l</a:t>
            </a:r>
            <a:r>
              <a:rPr sz="1400" spc="-30" dirty="0">
                <a:solidFill>
                  <a:srgbClr val="0046B8"/>
                </a:solidFill>
                <a:cs typeface="Tahoma"/>
              </a:rPr>
              <a:t>.</a:t>
            </a:r>
            <a:endParaRPr sz="1400" dirty="0">
              <a:cs typeface="Tahoma"/>
            </a:endParaRPr>
          </a:p>
        </p:txBody>
      </p:sp>
      <p:sp>
        <p:nvSpPr>
          <p:cNvPr id="8" name="object 8"/>
          <p:cNvSpPr txBox="1"/>
          <p:nvPr/>
        </p:nvSpPr>
        <p:spPr>
          <a:xfrm>
            <a:off x="6140320" y="5336986"/>
            <a:ext cx="4159380" cy="671402"/>
          </a:xfrm>
          <a:prstGeom prst="rect">
            <a:avLst/>
          </a:prstGeom>
        </p:spPr>
        <p:txBody>
          <a:bodyPr vert="horz" wrap="square" lIns="0" tIns="12065" rIns="0" bIns="0" rtlCol="0">
            <a:spAutoFit/>
          </a:bodyPr>
          <a:lstStyle/>
          <a:p>
            <a:pPr marL="262255" marR="5080" indent="-250190">
              <a:lnSpc>
                <a:spcPct val="101899"/>
              </a:lnSpc>
              <a:spcBef>
                <a:spcPts val="95"/>
              </a:spcBef>
              <a:buFont typeface="Wingdings"/>
              <a:buChar char=""/>
              <a:tabLst>
                <a:tab pos="262255" algn="l"/>
                <a:tab pos="262890" algn="l"/>
              </a:tabLst>
            </a:pPr>
            <a:r>
              <a:rPr sz="1400" spc="40" dirty="0">
                <a:solidFill>
                  <a:srgbClr val="0046B8"/>
                </a:solidFill>
                <a:cs typeface="Tahoma"/>
              </a:rPr>
              <a:t>Se</a:t>
            </a:r>
            <a:r>
              <a:rPr sz="1400" spc="-160" dirty="0">
                <a:solidFill>
                  <a:srgbClr val="0046B8"/>
                </a:solidFill>
                <a:cs typeface="Tahoma"/>
              </a:rPr>
              <a:t> </a:t>
            </a:r>
            <a:r>
              <a:rPr sz="1400" spc="5" dirty="0" err="1">
                <a:solidFill>
                  <a:srgbClr val="0046B8"/>
                </a:solidFill>
                <a:cs typeface="Tahoma"/>
              </a:rPr>
              <a:t>realizan</a:t>
            </a:r>
            <a:r>
              <a:rPr sz="1400" spc="-140" dirty="0">
                <a:solidFill>
                  <a:srgbClr val="0046B8"/>
                </a:solidFill>
                <a:cs typeface="Tahoma"/>
              </a:rPr>
              <a:t> </a:t>
            </a:r>
            <a:r>
              <a:rPr lang="es-ES" sz="1400" spc="-140" dirty="0" smtClean="0">
                <a:solidFill>
                  <a:srgbClr val="0046B8"/>
                </a:solidFill>
                <a:cs typeface="Tahoma"/>
              </a:rPr>
              <a:t> </a:t>
            </a:r>
            <a:r>
              <a:rPr lang="es-ES" sz="1400" spc="40" dirty="0" smtClean="0">
                <a:solidFill>
                  <a:srgbClr val="0046B8"/>
                </a:solidFill>
                <a:cs typeface="Tahoma"/>
              </a:rPr>
              <a:t>espacios </a:t>
            </a:r>
            <a:r>
              <a:rPr lang="es-ES" sz="1400" spc="-155" dirty="0" smtClean="0">
                <a:solidFill>
                  <a:srgbClr val="0046B8"/>
                </a:solidFill>
                <a:cs typeface="Tahoma"/>
              </a:rPr>
              <a:t> </a:t>
            </a:r>
            <a:r>
              <a:rPr sz="1400" spc="15" dirty="0" smtClean="0">
                <a:solidFill>
                  <a:srgbClr val="0046B8"/>
                </a:solidFill>
                <a:cs typeface="Tahoma"/>
              </a:rPr>
              <a:t>de</a:t>
            </a:r>
            <a:r>
              <a:rPr sz="1400" spc="-155" dirty="0" smtClean="0">
                <a:solidFill>
                  <a:srgbClr val="0046B8"/>
                </a:solidFill>
                <a:cs typeface="Tahoma"/>
              </a:rPr>
              <a:t> </a:t>
            </a:r>
            <a:r>
              <a:rPr sz="1400" spc="25" dirty="0">
                <a:solidFill>
                  <a:srgbClr val="0046B8"/>
                </a:solidFill>
                <a:cs typeface="Tahoma"/>
              </a:rPr>
              <a:t>conversación</a:t>
            </a:r>
            <a:r>
              <a:rPr sz="1400" spc="-150" dirty="0">
                <a:solidFill>
                  <a:srgbClr val="0046B8"/>
                </a:solidFill>
                <a:cs typeface="Tahoma"/>
              </a:rPr>
              <a:t> </a:t>
            </a:r>
            <a:r>
              <a:rPr sz="1400" spc="35" dirty="0">
                <a:solidFill>
                  <a:srgbClr val="0046B8"/>
                </a:solidFill>
                <a:cs typeface="Tahoma"/>
              </a:rPr>
              <a:t>con</a:t>
            </a:r>
            <a:r>
              <a:rPr sz="1400" spc="-150" dirty="0">
                <a:solidFill>
                  <a:srgbClr val="0046B8"/>
                </a:solidFill>
                <a:cs typeface="Tahoma"/>
              </a:rPr>
              <a:t> </a:t>
            </a:r>
            <a:r>
              <a:rPr lang="es-ES" sz="1400" dirty="0" smtClean="0">
                <a:solidFill>
                  <a:srgbClr val="0046B8"/>
                </a:solidFill>
                <a:cs typeface="Tahoma"/>
              </a:rPr>
              <a:t>el trabajador y </a:t>
            </a:r>
            <a:r>
              <a:rPr sz="1400" dirty="0" smtClean="0">
                <a:solidFill>
                  <a:srgbClr val="0046B8"/>
                </a:solidFill>
                <a:cs typeface="Tahoma"/>
              </a:rPr>
              <a:t>d</a:t>
            </a:r>
            <a:r>
              <a:rPr sz="1400" spc="25" dirty="0" smtClean="0">
                <a:solidFill>
                  <a:srgbClr val="0046B8"/>
                </a:solidFill>
                <a:cs typeface="Tahoma"/>
              </a:rPr>
              <a:t>e</a:t>
            </a:r>
            <a:r>
              <a:rPr sz="1400" spc="-70" dirty="0" smtClean="0">
                <a:solidFill>
                  <a:srgbClr val="0046B8"/>
                </a:solidFill>
                <a:cs typeface="Times New Roman"/>
              </a:rPr>
              <a:t> </a:t>
            </a:r>
            <a:r>
              <a:rPr sz="1400" spc="-15" dirty="0">
                <a:solidFill>
                  <a:srgbClr val="0046B8"/>
                </a:solidFill>
                <a:cs typeface="Tahoma"/>
              </a:rPr>
              <a:t>a</a:t>
            </a:r>
            <a:r>
              <a:rPr sz="1400" spc="105" dirty="0">
                <a:solidFill>
                  <a:srgbClr val="0046B8"/>
                </a:solidFill>
                <a:cs typeface="Tahoma"/>
              </a:rPr>
              <a:t>c</a:t>
            </a:r>
            <a:r>
              <a:rPr sz="1400" spc="-20" dirty="0">
                <a:solidFill>
                  <a:srgbClr val="0046B8"/>
                </a:solidFill>
                <a:cs typeface="Tahoma"/>
              </a:rPr>
              <a:t>u</a:t>
            </a:r>
            <a:r>
              <a:rPr sz="1400" spc="20" dirty="0">
                <a:solidFill>
                  <a:srgbClr val="0046B8"/>
                </a:solidFill>
                <a:cs typeface="Tahoma"/>
              </a:rPr>
              <a:t>e</a:t>
            </a:r>
            <a:r>
              <a:rPr sz="1400" spc="10" dirty="0">
                <a:solidFill>
                  <a:srgbClr val="0046B8"/>
                </a:solidFill>
                <a:cs typeface="Tahoma"/>
              </a:rPr>
              <a:t>r</a:t>
            </a:r>
            <a:r>
              <a:rPr sz="1400" dirty="0">
                <a:solidFill>
                  <a:srgbClr val="0046B8"/>
                </a:solidFill>
                <a:cs typeface="Tahoma"/>
              </a:rPr>
              <a:t>d</a:t>
            </a:r>
            <a:r>
              <a:rPr sz="1400" spc="20" dirty="0">
                <a:solidFill>
                  <a:srgbClr val="0046B8"/>
                </a:solidFill>
                <a:cs typeface="Tahoma"/>
              </a:rPr>
              <a:t>o</a:t>
            </a:r>
            <a:r>
              <a:rPr sz="1400" spc="-90" dirty="0">
                <a:solidFill>
                  <a:srgbClr val="0046B8"/>
                </a:solidFill>
                <a:cs typeface="Times New Roman"/>
              </a:rPr>
              <a:t> </a:t>
            </a:r>
            <a:r>
              <a:rPr sz="1400" spc="105" dirty="0">
                <a:solidFill>
                  <a:srgbClr val="0046B8"/>
                </a:solidFill>
                <a:cs typeface="Tahoma"/>
              </a:rPr>
              <a:t>c</a:t>
            </a:r>
            <a:r>
              <a:rPr sz="1400" spc="20" dirty="0">
                <a:solidFill>
                  <a:srgbClr val="0046B8"/>
                </a:solidFill>
                <a:cs typeface="Tahoma"/>
              </a:rPr>
              <a:t>o</a:t>
            </a:r>
            <a:r>
              <a:rPr sz="1400" spc="-15" dirty="0">
                <a:solidFill>
                  <a:srgbClr val="0046B8"/>
                </a:solidFill>
                <a:cs typeface="Tahoma"/>
              </a:rPr>
              <a:t>n</a:t>
            </a:r>
            <a:r>
              <a:rPr sz="1400" spc="-90" dirty="0">
                <a:solidFill>
                  <a:srgbClr val="0046B8"/>
                </a:solidFill>
                <a:cs typeface="Times New Roman"/>
              </a:rPr>
              <a:t> </a:t>
            </a:r>
            <a:r>
              <a:rPr sz="1400" spc="20" dirty="0">
                <a:solidFill>
                  <a:srgbClr val="0046B8"/>
                </a:solidFill>
                <a:cs typeface="Tahoma"/>
              </a:rPr>
              <a:t>e</a:t>
            </a:r>
            <a:r>
              <a:rPr sz="1400" spc="10" dirty="0">
                <a:solidFill>
                  <a:srgbClr val="0046B8"/>
                </a:solidFill>
                <a:cs typeface="Tahoma"/>
              </a:rPr>
              <a:t>l</a:t>
            </a:r>
            <a:r>
              <a:rPr sz="1400" spc="-70" dirty="0">
                <a:solidFill>
                  <a:srgbClr val="0046B8"/>
                </a:solidFill>
                <a:cs typeface="Times New Roman"/>
              </a:rPr>
              <a:t> </a:t>
            </a:r>
            <a:r>
              <a:rPr sz="1400" spc="105" dirty="0">
                <a:solidFill>
                  <a:srgbClr val="0046B8"/>
                </a:solidFill>
                <a:cs typeface="Tahoma"/>
              </a:rPr>
              <a:t>c</a:t>
            </a:r>
            <a:r>
              <a:rPr sz="1400" spc="10" dirty="0">
                <a:solidFill>
                  <a:srgbClr val="0046B8"/>
                </a:solidFill>
                <a:cs typeface="Tahoma"/>
              </a:rPr>
              <a:t>r</a:t>
            </a:r>
            <a:r>
              <a:rPr sz="1400" spc="45" dirty="0">
                <a:solidFill>
                  <a:srgbClr val="0046B8"/>
                </a:solidFill>
                <a:cs typeface="Tahoma"/>
              </a:rPr>
              <a:t>i</a:t>
            </a:r>
            <a:r>
              <a:rPr sz="1400" spc="50" dirty="0">
                <a:solidFill>
                  <a:srgbClr val="0046B8"/>
                </a:solidFill>
                <a:cs typeface="Tahoma"/>
              </a:rPr>
              <a:t>t</a:t>
            </a:r>
            <a:r>
              <a:rPr sz="1400" spc="20" dirty="0">
                <a:solidFill>
                  <a:srgbClr val="0046B8"/>
                </a:solidFill>
                <a:cs typeface="Tahoma"/>
              </a:rPr>
              <a:t>e</a:t>
            </a:r>
            <a:r>
              <a:rPr sz="1400" spc="10" dirty="0">
                <a:solidFill>
                  <a:srgbClr val="0046B8"/>
                </a:solidFill>
                <a:cs typeface="Tahoma"/>
              </a:rPr>
              <a:t>r</a:t>
            </a:r>
            <a:r>
              <a:rPr sz="1400" spc="45" dirty="0">
                <a:solidFill>
                  <a:srgbClr val="0046B8"/>
                </a:solidFill>
                <a:cs typeface="Tahoma"/>
              </a:rPr>
              <a:t>i</a:t>
            </a:r>
            <a:r>
              <a:rPr sz="1400" spc="20" dirty="0">
                <a:solidFill>
                  <a:srgbClr val="0046B8"/>
                </a:solidFill>
                <a:cs typeface="Tahoma"/>
              </a:rPr>
              <a:t>o</a:t>
            </a:r>
            <a:r>
              <a:rPr sz="1400" spc="-100" dirty="0">
                <a:solidFill>
                  <a:srgbClr val="0046B8"/>
                </a:solidFill>
                <a:cs typeface="Times New Roman"/>
              </a:rPr>
              <a:t> </a:t>
            </a:r>
            <a:r>
              <a:rPr sz="1400" dirty="0">
                <a:solidFill>
                  <a:srgbClr val="0046B8"/>
                </a:solidFill>
                <a:cs typeface="Tahoma"/>
              </a:rPr>
              <a:t>d</a:t>
            </a:r>
            <a:r>
              <a:rPr sz="1400" spc="20" dirty="0">
                <a:solidFill>
                  <a:srgbClr val="0046B8"/>
                </a:solidFill>
                <a:cs typeface="Tahoma"/>
              </a:rPr>
              <a:t>e</a:t>
            </a:r>
            <a:r>
              <a:rPr sz="1400" spc="10" dirty="0">
                <a:solidFill>
                  <a:srgbClr val="0046B8"/>
                </a:solidFill>
                <a:cs typeface="Tahoma"/>
              </a:rPr>
              <a:t>l</a:t>
            </a:r>
            <a:r>
              <a:rPr sz="1400" spc="-70" dirty="0">
                <a:solidFill>
                  <a:srgbClr val="0046B8"/>
                </a:solidFill>
                <a:cs typeface="Times New Roman"/>
              </a:rPr>
              <a:t> </a:t>
            </a:r>
            <a:r>
              <a:rPr sz="1400" spc="15" dirty="0" err="1" smtClean="0">
                <a:solidFill>
                  <a:srgbClr val="0046B8"/>
                </a:solidFill>
                <a:cs typeface="Tahoma"/>
              </a:rPr>
              <a:t>profesional</a:t>
            </a:r>
            <a:r>
              <a:rPr lang="es-ES" sz="1400" spc="5" dirty="0">
                <a:solidFill>
                  <a:srgbClr val="0046B8"/>
                </a:solidFill>
                <a:cs typeface="Tahoma"/>
              </a:rPr>
              <a:t> </a:t>
            </a:r>
            <a:r>
              <a:rPr lang="es-ES" sz="1400" spc="5" dirty="0" smtClean="0">
                <a:solidFill>
                  <a:srgbClr val="0046B8"/>
                </a:solidFill>
                <a:cs typeface="Tahoma"/>
              </a:rPr>
              <a:t>pueden ser de 1 hasta 3 atenciones.</a:t>
            </a:r>
            <a:endParaRPr sz="1400" dirty="0">
              <a:cs typeface="Tahoma"/>
            </a:endParaRPr>
          </a:p>
        </p:txBody>
      </p:sp>
      <p:sp>
        <p:nvSpPr>
          <p:cNvPr id="10" name="object 10"/>
          <p:cNvSpPr txBox="1">
            <a:spLocks noGrp="1"/>
          </p:cNvSpPr>
          <p:nvPr>
            <p:ph type="title"/>
          </p:nvPr>
        </p:nvSpPr>
        <p:spPr>
          <a:xfrm>
            <a:off x="3657600" y="730250"/>
            <a:ext cx="6642100" cy="628377"/>
          </a:xfrm>
          <a:prstGeom prst="rect">
            <a:avLst/>
          </a:prstGeom>
        </p:spPr>
        <p:txBody>
          <a:bodyPr vert="horz" wrap="square" lIns="0" tIns="12700" rIns="0" bIns="0" rtlCol="0">
            <a:spAutoFit/>
          </a:bodyPr>
          <a:lstStyle/>
          <a:p>
            <a:pPr marL="2634615">
              <a:lnSpc>
                <a:spcPct val="100000"/>
              </a:lnSpc>
              <a:spcBef>
                <a:spcPts val="100"/>
              </a:spcBef>
            </a:pPr>
            <a:r>
              <a:rPr sz="4000" spc="25" dirty="0">
                <a:latin typeface="+mn-lt"/>
              </a:rPr>
              <a:t>¿</a:t>
            </a:r>
            <a:r>
              <a:rPr sz="4000" spc="-275" dirty="0">
                <a:latin typeface="+mn-lt"/>
              </a:rPr>
              <a:t>C</a:t>
            </a:r>
            <a:r>
              <a:rPr sz="4000" spc="-285" dirty="0">
                <a:latin typeface="+mn-lt"/>
              </a:rPr>
              <a:t>u</a:t>
            </a:r>
            <a:r>
              <a:rPr sz="4000" spc="-155" dirty="0">
                <a:latin typeface="+mn-lt"/>
              </a:rPr>
              <a:t>á</a:t>
            </a:r>
            <a:r>
              <a:rPr sz="4000" spc="-35" dirty="0">
                <a:latin typeface="+mn-lt"/>
              </a:rPr>
              <a:t>l</a:t>
            </a:r>
            <a:r>
              <a:rPr sz="4000" spc="-270" dirty="0">
                <a:latin typeface="+mn-lt"/>
              </a:rPr>
              <a:t> </a:t>
            </a:r>
            <a:r>
              <a:rPr sz="4000" spc="-350" dirty="0">
                <a:latin typeface="+mn-lt"/>
              </a:rPr>
              <a:t>e</a:t>
            </a:r>
            <a:r>
              <a:rPr sz="4000" spc="5" dirty="0">
                <a:latin typeface="+mn-lt"/>
              </a:rPr>
              <a:t>s</a:t>
            </a:r>
            <a:r>
              <a:rPr sz="4000" spc="-270" dirty="0">
                <a:latin typeface="+mn-lt"/>
              </a:rPr>
              <a:t> </a:t>
            </a:r>
            <a:r>
              <a:rPr sz="4000" spc="-5" dirty="0">
                <a:latin typeface="+mn-lt"/>
              </a:rPr>
              <a:t>s</a:t>
            </a:r>
            <a:r>
              <a:rPr sz="4000" spc="-285" dirty="0">
                <a:latin typeface="+mn-lt"/>
              </a:rPr>
              <a:t>u</a:t>
            </a:r>
            <a:r>
              <a:rPr sz="4000" spc="-250" dirty="0">
                <a:latin typeface="+mn-lt"/>
              </a:rPr>
              <a:t> </a:t>
            </a:r>
            <a:r>
              <a:rPr sz="4000" spc="-155" dirty="0">
                <a:latin typeface="+mn-lt"/>
              </a:rPr>
              <a:t>a</a:t>
            </a:r>
            <a:r>
              <a:rPr sz="4000" spc="-40" dirty="0">
                <a:latin typeface="+mn-lt"/>
              </a:rPr>
              <a:t>l</a:t>
            </a:r>
            <a:r>
              <a:rPr sz="4000" spc="-235" dirty="0">
                <a:latin typeface="+mn-lt"/>
              </a:rPr>
              <a:t>c</a:t>
            </a:r>
            <a:r>
              <a:rPr sz="4000" spc="-155" dirty="0">
                <a:latin typeface="+mn-lt"/>
              </a:rPr>
              <a:t>a</a:t>
            </a:r>
            <a:r>
              <a:rPr sz="4000" spc="-235" dirty="0">
                <a:latin typeface="+mn-lt"/>
              </a:rPr>
              <a:t>nc</a:t>
            </a:r>
            <a:r>
              <a:rPr sz="4000" spc="-350" dirty="0">
                <a:latin typeface="+mn-lt"/>
              </a:rPr>
              <a:t>e</a:t>
            </a:r>
            <a:r>
              <a:rPr sz="4000" spc="25" dirty="0">
                <a:latin typeface="+mn-lt"/>
              </a:rPr>
              <a:t>?</a:t>
            </a:r>
          </a:p>
        </p:txBody>
      </p:sp>
      <p:pic>
        <p:nvPicPr>
          <p:cNvPr id="11" name="Imagen 10"/>
          <p:cNvPicPr>
            <a:picLocks noChangeAspect="1"/>
          </p:cNvPicPr>
          <p:nvPr/>
        </p:nvPicPr>
        <p:blipFill>
          <a:blip r:embed="rId2"/>
          <a:stretch>
            <a:fillRect/>
          </a:stretch>
        </p:blipFill>
        <p:spPr>
          <a:xfrm>
            <a:off x="-139700" y="0"/>
            <a:ext cx="5719851" cy="7556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268097" y="771143"/>
            <a:ext cx="675640" cy="1771014"/>
          </a:xfrm>
          <a:custGeom>
            <a:avLst/>
            <a:gdLst/>
            <a:ahLst/>
            <a:cxnLst/>
            <a:rect l="l" t="t" r="r" b="b"/>
            <a:pathLst>
              <a:path w="675640" h="1771014">
                <a:moveTo>
                  <a:pt x="675132" y="1380756"/>
                </a:moveTo>
                <a:lnTo>
                  <a:pt x="210312" y="1380756"/>
                </a:lnTo>
                <a:lnTo>
                  <a:pt x="210312" y="0"/>
                </a:lnTo>
                <a:lnTo>
                  <a:pt x="198120" y="0"/>
                </a:lnTo>
                <a:lnTo>
                  <a:pt x="198120" y="1380756"/>
                </a:lnTo>
                <a:lnTo>
                  <a:pt x="0" y="1380756"/>
                </a:lnTo>
                <a:lnTo>
                  <a:pt x="0" y="1505724"/>
                </a:lnTo>
                <a:lnTo>
                  <a:pt x="4572" y="1505724"/>
                </a:lnTo>
                <a:lnTo>
                  <a:pt x="10668" y="1505724"/>
                </a:lnTo>
                <a:lnTo>
                  <a:pt x="198120" y="1505724"/>
                </a:lnTo>
                <a:lnTo>
                  <a:pt x="198120" y="1770888"/>
                </a:lnTo>
                <a:lnTo>
                  <a:pt x="210312" y="1770888"/>
                </a:lnTo>
                <a:lnTo>
                  <a:pt x="210312" y="1505724"/>
                </a:lnTo>
                <a:lnTo>
                  <a:pt x="664464" y="1505724"/>
                </a:lnTo>
                <a:lnTo>
                  <a:pt x="670560" y="1505724"/>
                </a:lnTo>
                <a:lnTo>
                  <a:pt x="675132" y="1505724"/>
                </a:lnTo>
                <a:lnTo>
                  <a:pt x="675132" y="1380756"/>
                </a:lnTo>
                <a:close/>
              </a:path>
            </a:pathLst>
          </a:custGeom>
          <a:solidFill>
            <a:srgbClr val="FFFFFF"/>
          </a:solidFill>
        </p:spPr>
        <p:txBody>
          <a:bodyPr wrap="square" lIns="0" tIns="0" rIns="0" bIns="0" rtlCol="0"/>
          <a:lstStyle/>
          <a:p>
            <a:endParaRPr>
              <a:solidFill>
                <a:schemeClr val="accent6"/>
              </a:solidFill>
            </a:endParaRPr>
          </a:p>
        </p:txBody>
      </p:sp>
      <p:sp>
        <p:nvSpPr>
          <p:cNvPr id="7" name="object 7"/>
          <p:cNvSpPr txBox="1"/>
          <p:nvPr/>
        </p:nvSpPr>
        <p:spPr>
          <a:xfrm>
            <a:off x="308345" y="882650"/>
            <a:ext cx="4885956" cy="659155"/>
          </a:xfrm>
          <a:prstGeom prst="rect">
            <a:avLst/>
          </a:prstGeom>
        </p:spPr>
        <p:txBody>
          <a:bodyPr vert="horz" wrap="square" lIns="0" tIns="12700" rIns="0" bIns="0" rtlCol="0">
            <a:spAutoFit/>
          </a:bodyPr>
          <a:lstStyle/>
          <a:p>
            <a:pPr marL="624840" marR="5080" indent="-612775" algn="ctr">
              <a:lnSpc>
                <a:spcPct val="100200"/>
              </a:lnSpc>
              <a:spcBef>
                <a:spcPts val="100"/>
              </a:spcBef>
            </a:pPr>
            <a:r>
              <a:rPr sz="4200" b="1" spc="25" dirty="0">
                <a:solidFill>
                  <a:srgbClr val="0070C0"/>
                </a:solidFill>
                <a:latin typeface="+mj-lt"/>
                <a:cs typeface="Trebuchet MS"/>
              </a:rPr>
              <a:t>¿</a:t>
            </a:r>
            <a:r>
              <a:rPr sz="4200" b="1" spc="-409" dirty="0">
                <a:solidFill>
                  <a:srgbClr val="0070C0"/>
                </a:solidFill>
                <a:latin typeface="+mj-lt"/>
                <a:cs typeface="Trebuchet MS"/>
              </a:rPr>
              <a:t>C</a:t>
            </a:r>
            <a:r>
              <a:rPr lang="es-ES" sz="4200" b="1" spc="-270" dirty="0">
                <a:solidFill>
                  <a:srgbClr val="0070C0"/>
                </a:solidFill>
                <a:latin typeface="+mj-lt"/>
                <a:cs typeface="Trebuchet MS"/>
              </a:rPr>
              <a:t>ó</a:t>
            </a:r>
            <a:r>
              <a:rPr lang="es-CO" sz="4200" b="1" spc="-215" dirty="0" err="1">
                <a:solidFill>
                  <a:srgbClr val="0070C0"/>
                </a:solidFill>
                <a:latin typeface="+mj-lt"/>
                <a:cs typeface="Trebuchet MS"/>
              </a:rPr>
              <a:t>m</a:t>
            </a:r>
            <a:r>
              <a:rPr lang="es-CO" sz="4200" b="1" spc="-275" dirty="0" err="1">
                <a:solidFill>
                  <a:srgbClr val="0070C0"/>
                </a:solidFill>
                <a:latin typeface="+mj-lt"/>
                <a:cs typeface="Trebuchet MS"/>
              </a:rPr>
              <a:t>o</a:t>
            </a:r>
            <a:r>
              <a:rPr sz="4200" b="1" spc="-325" dirty="0">
                <a:solidFill>
                  <a:srgbClr val="0070C0"/>
                </a:solidFill>
                <a:latin typeface="+mj-lt"/>
                <a:cs typeface="Trebuchet MS"/>
              </a:rPr>
              <a:t> </a:t>
            </a:r>
            <a:r>
              <a:rPr lang="es-ES" sz="4200" b="1" spc="-325" dirty="0" smtClean="0">
                <a:solidFill>
                  <a:srgbClr val="0070C0"/>
                </a:solidFill>
                <a:latin typeface="+mj-lt"/>
                <a:cs typeface="Trebuchet MS"/>
              </a:rPr>
              <a:t>se puede acceder</a:t>
            </a:r>
            <a:r>
              <a:rPr sz="4200" b="1" spc="-265" dirty="0" smtClean="0">
                <a:solidFill>
                  <a:srgbClr val="0070C0"/>
                </a:solidFill>
                <a:latin typeface="+mj-lt"/>
                <a:cs typeface="Trebuchet MS"/>
              </a:rPr>
              <a:t>?</a:t>
            </a:r>
            <a:endParaRPr sz="4200" dirty="0">
              <a:solidFill>
                <a:srgbClr val="0070C0"/>
              </a:solidFill>
              <a:latin typeface="+mj-lt"/>
              <a:cs typeface="Trebuchet MS"/>
            </a:endParaRPr>
          </a:p>
        </p:txBody>
      </p:sp>
      <p:sp>
        <p:nvSpPr>
          <p:cNvPr id="11" name="object 2">
            <a:extLst>
              <a:ext uri="{FF2B5EF4-FFF2-40B4-BE49-F238E27FC236}">
                <a16:creationId xmlns:a16="http://schemas.microsoft.com/office/drawing/2014/main" id="{F91CC5DC-4983-5CE5-4AD3-F239A072E0EF}"/>
              </a:ext>
            </a:extLst>
          </p:cNvPr>
          <p:cNvSpPr txBox="1"/>
          <p:nvPr/>
        </p:nvSpPr>
        <p:spPr>
          <a:xfrm>
            <a:off x="227985" y="4090370"/>
            <a:ext cx="4862222" cy="3675365"/>
          </a:xfrm>
          <a:prstGeom prst="rect">
            <a:avLst/>
          </a:prstGeom>
        </p:spPr>
        <p:txBody>
          <a:bodyPr vert="horz" wrap="square" lIns="0" tIns="12700" rIns="0" bIns="0" rtlCol="0">
            <a:spAutoFit/>
          </a:bodyPr>
          <a:lstStyle/>
          <a:p>
            <a:pPr>
              <a:lnSpc>
                <a:spcPct val="100000"/>
              </a:lnSpc>
            </a:pPr>
            <a:endParaRPr dirty="0">
              <a:cs typeface="Tahoma"/>
            </a:endParaRPr>
          </a:p>
          <a:p>
            <a:pPr marL="12065">
              <a:lnSpc>
                <a:spcPct val="100000"/>
              </a:lnSpc>
              <a:spcBef>
                <a:spcPts val="600"/>
              </a:spcBef>
              <a:tabLst>
                <a:tab pos="312420" algn="l"/>
                <a:tab pos="313055" algn="l"/>
              </a:tabLst>
            </a:pPr>
            <a:r>
              <a:rPr lang="es-ES" b="1" spc="-100" dirty="0" smtClean="0">
                <a:solidFill>
                  <a:srgbClr val="0046B8"/>
                </a:solidFill>
                <a:cs typeface="Tahoma"/>
              </a:rPr>
              <a:t>Línea </a:t>
            </a:r>
            <a:r>
              <a:rPr b="1" spc="-100" dirty="0" smtClean="0">
                <a:solidFill>
                  <a:srgbClr val="0046B8"/>
                </a:solidFill>
                <a:cs typeface="Tahoma"/>
              </a:rPr>
              <a:t>WhatsApp</a:t>
            </a:r>
            <a:r>
              <a:rPr b="1" spc="-100" dirty="0">
                <a:solidFill>
                  <a:srgbClr val="0046B8"/>
                </a:solidFill>
                <a:cs typeface="Tahoma"/>
              </a:rPr>
              <a:t>:</a:t>
            </a:r>
            <a:r>
              <a:rPr lang="es-ES" b="1" spc="-100" dirty="0">
                <a:solidFill>
                  <a:srgbClr val="0046B8"/>
                </a:solidFill>
                <a:cs typeface="Tahoma"/>
              </a:rPr>
              <a:t> </a:t>
            </a:r>
            <a:endParaRPr lang="es-ES" b="1" spc="-100" dirty="0" smtClean="0">
              <a:solidFill>
                <a:srgbClr val="0046B8"/>
              </a:solidFill>
              <a:cs typeface="Tahoma"/>
            </a:endParaRPr>
          </a:p>
          <a:p>
            <a:pPr marL="312420" indent="-300355">
              <a:lnSpc>
                <a:spcPct val="100000"/>
              </a:lnSpc>
              <a:spcBef>
                <a:spcPts val="600"/>
              </a:spcBef>
              <a:buFont typeface="Wingdings"/>
              <a:buChar char=""/>
              <a:tabLst>
                <a:tab pos="312420" algn="l"/>
                <a:tab pos="313055" algn="l"/>
              </a:tabLst>
            </a:pPr>
            <a:r>
              <a:rPr spc="-95" dirty="0" smtClean="0">
                <a:solidFill>
                  <a:srgbClr val="0046B8"/>
                </a:solidFill>
                <a:cs typeface="Tahoma"/>
              </a:rPr>
              <a:t>3152757888</a:t>
            </a:r>
            <a:r>
              <a:rPr spc="-95" dirty="0">
                <a:solidFill>
                  <a:srgbClr val="0046B8"/>
                </a:solidFill>
                <a:cs typeface="Tahoma"/>
              </a:rPr>
              <a:t>,</a:t>
            </a:r>
            <a:r>
              <a:rPr spc="-195" dirty="0">
                <a:solidFill>
                  <a:srgbClr val="0046B8"/>
                </a:solidFill>
                <a:cs typeface="Tahoma"/>
              </a:rPr>
              <a:t> </a:t>
            </a:r>
            <a:r>
              <a:rPr lang="es-ES" spc="-195" dirty="0">
                <a:solidFill>
                  <a:srgbClr val="0046B8"/>
                </a:solidFill>
                <a:cs typeface="Tahoma"/>
              </a:rPr>
              <a:t> </a:t>
            </a:r>
            <a:r>
              <a:rPr lang="es-CO" spc="10" dirty="0">
                <a:solidFill>
                  <a:srgbClr val="0046B8"/>
                </a:solidFill>
                <a:cs typeface="Tahoma"/>
              </a:rPr>
              <a:t>digita</a:t>
            </a:r>
            <a:r>
              <a:rPr spc="-185" dirty="0">
                <a:solidFill>
                  <a:srgbClr val="0046B8"/>
                </a:solidFill>
                <a:cs typeface="Tahoma"/>
              </a:rPr>
              <a:t> </a:t>
            </a:r>
            <a:r>
              <a:rPr spc="-10" dirty="0">
                <a:solidFill>
                  <a:srgbClr val="0046B8"/>
                </a:solidFill>
                <a:cs typeface="Tahoma"/>
              </a:rPr>
              <a:t>en</a:t>
            </a:r>
            <a:r>
              <a:rPr spc="-210" dirty="0">
                <a:solidFill>
                  <a:srgbClr val="0046B8"/>
                </a:solidFill>
                <a:cs typeface="Tahoma"/>
              </a:rPr>
              <a:t> </a:t>
            </a:r>
            <a:r>
              <a:rPr spc="-5" dirty="0">
                <a:solidFill>
                  <a:srgbClr val="0046B8"/>
                </a:solidFill>
                <a:cs typeface="Tahoma"/>
              </a:rPr>
              <a:t>orden</a:t>
            </a:r>
            <a:r>
              <a:rPr spc="-220" dirty="0">
                <a:solidFill>
                  <a:srgbClr val="0046B8"/>
                </a:solidFill>
                <a:cs typeface="Tahoma"/>
              </a:rPr>
              <a:t> </a:t>
            </a:r>
            <a:r>
              <a:rPr spc="15" dirty="0">
                <a:solidFill>
                  <a:srgbClr val="0046B8"/>
                </a:solidFill>
                <a:cs typeface="Tahoma"/>
              </a:rPr>
              <a:t>las</a:t>
            </a:r>
            <a:r>
              <a:rPr spc="-195" dirty="0">
                <a:solidFill>
                  <a:srgbClr val="0046B8"/>
                </a:solidFill>
                <a:cs typeface="Tahoma"/>
              </a:rPr>
              <a:t> </a:t>
            </a:r>
            <a:r>
              <a:rPr lang="es-CO" spc="15" dirty="0">
                <a:solidFill>
                  <a:srgbClr val="0046B8"/>
                </a:solidFill>
                <a:cs typeface="Tahoma"/>
              </a:rPr>
              <a:t>siguientes</a:t>
            </a:r>
            <a:r>
              <a:rPr spc="-190" dirty="0">
                <a:solidFill>
                  <a:srgbClr val="0046B8"/>
                </a:solidFill>
                <a:cs typeface="Tahoma"/>
              </a:rPr>
              <a:t> </a:t>
            </a:r>
            <a:r>
              <a:rPr lang="es-CO" spc="25" dirty="0">
                <a:solidFill>
                  <a:srgbClr val="0046B8"/>
                </a:solidFill>
                <a:cs typeface="Tahoma"/>
              </a:rPr>
              <a:t>opciones</a:t>
            </a:r>
            <a:r>
              <a:rPr lang="es-ES" spc="25" dirty="0">
                <a:solidFill>
                  <a:srgbClr val="0046B8"/>
                </a:solidFill>
                <a:cs typeface="Tahoma"/>
              </a:rPr>
              <a:t>: </a:t>
            </a:r>
            <a:endParaRPr lang="es-ES" spc="25" dirty="0" smtClean="0">
              <a:solidFill>
                <a:srgbClr val="0046B8"/>
              </a:solidFill>
              <a:cs typeface="Tahoma"/>
            </a:endParaRPr>
          </a:p>
          <a:p>
            <a:pPr marL="12065">
              <a:lnSpc>
                <a:spcPct val="100000"/>
              </a:lnSpc>
              <a:spcBef>
                <a:spcPts val="600"/>
              </a:spcBef>
              <a:tabLst>
                <a:tab pos="312420" algn="l"/>
                <a:tab pos="313055" algn="l"/>
              </a:tabLst>
            </a:pPr>
            <a:r>
              <a:rPr lang="es-ES" spc="25" dirty="0" smtClean="0">
                <a:solidFill>
                  <a:srgbClr val="0046B8"/>
                </a:solidFill>
                <a:cs typeface="Tahoma"/>
              </a:rPr>
              <a:t>Autorización tratamiento de Datos</a:t>
            </a:r>
          </a:p>
          <a:p>
            <a:pPr marL="12065">
              <a:lnSpc>
                <a:spcPct val="100000"/>
              </a:lnSpc>
              <a:spcBef>
                <a:spcPts val="600"/>
              </a:spcBef>
              <a:tabLst>
                <a:tab pos="312420" algn="l"/>
                <a:tab pos="313055" algn="l"/>
              </a:tabLst>
            </a:pPr>
            <a:r>
              <a:rPr lang="es-ES" spc="25" dirty="0" smtClean="0">
                <a:solidFill>
                  <a:srgbClr val="0046B8"/>
                </a:solidFill>
                <a:cs typeface="Tahoma"/>
              </a:rPr>
              <a:t>ARL SURA</a:t>
            </a:r>
          </a:p>
          <a:p>
            <a:pPr marL="12065">
              <a:lnSpc>
                <a:spcPct val="100000"/>
              </a:lnSpc>
              <a:spcBef>
                <a:spcPts val="600"/>
              </a:spcBef>
              <a:tabLst>
                <a:tab pos="312420" algn="l"/>
                <a:tab pos="313055" algn="l"/>
              </a:tabLst>
            </a:pPr>
            <a:r>
              <a:rPr lang="es-ES" spc="25" dirty="0" smtClean="0">
                <a:solidFill>
                  <a:srgbClr val="0046B8"/>
                </a:solidFill>
                <a:cs typeface="Tahoma"/>
              </a:rPr>
              <a:t>Personas</a:t>
            </a:r>
          </a:p>
          <a:p>
            <a:pPr marL="12065">
              <a:lnSpc>
                <a:spcPct val="100000"/>
              </a:lnSpc>
              <a:spcBef>
                <a:spcPts val="600"/>
              </a:spcBef>
              <a:tabLst>
                <a:tab pos="312420" algn="l"/>
                <a:tab pos="313055" algn="l"/>
              </a:tabLst>
            </a:pPr>
            <a:r>
              <a:rPr lang="es-ES" spc="25" dirty="0" smtClean="0">
                <a:solidFill>
                  <a:srgbClr val="0046B8"/>
                </a:solidFill>
                <a:cs typeface="Tahoma"/>
              </a:rPr>
              <a:t>Salud mental</a:t>
            </a:r>
          </a:p>
          <a:p>
            <a:pPr marL="12065" algn="ctr">
              <a:lnSpc>
                <a:spcPct val="100000"/>
              </a:lnSpc>
              <a:spcBef>
                <a:spcPts val="600"/>
              </a:spcBef>
              <a:tabLst>
                <a:tab pos="312420" algn="l"/>
                <a:tab pos="313055" algn="l"/>
              </a:tabLst>
            </a:pPr>
            <a:r>
              <a:rPr lang="es-ES" b="1" spc="25" dirty="0" smtClean="0">
                <a:solidFill>
                  <a:srgbClr val="0046B8"/>
                </a:solidFill>
                <a:cs typeface="Tahoma"/>
              </a:rPr>
              <a:t>También puede ingresar por la opción Urgencias en salud mental</a:t>
            </a:r>
            <a:endParaRPr lang="es-ES" b="1" spc="25" dirty="0">
              <a:solidFill>
                <a:srgbClr val="0046B8"/>
              </a:solidFill>
              <a:cs typeface="Tahoma"/>
            </a:endParaRPr>
          </a:p>
          <a:p>
            <a:pPr marL="12065">
              <a:lnSpc>
                <a:spcPct val="100000"/>
              </a:lnSpc>
              <a:spcBef>
                <a:spcPts val="600"/>
              </a:spcBef>
              <a:tabLst>
                <a:tab pos="312420" algn="l"/>
                <a:tab pos="313055" algn="l"/>
              </a:tabLst>
            </a:pPr>
            <a:r>
              <a:rPr lang="es-ES" spc="25" dirty="0">
                <a:solidFill>
                  <a:srgbClr val="0046B8"/>
                </a:solidFill>
                <a:cs typeface="Tahoma"/>
              </a:rPr>
              <a:t>	</a:t>
            </a:r>
            <a:endParaRPr lang="es-CO" spc="-5" dirty="0">
              <a:solidFill>
                <a:srgbClr val="0046B8"/>
              </a:solidFill>
              <a:cs typeface="Tahoma"/>
            </a:endParaRPr>
          </a:p>
        </p:txBody>
      </p:sp>
      <p:sp>
        <p:nvSpPr>
          <p:cNvPr id="12" name="object 2">
            <a:extLst>
              <a:ext uri="{FF2B5EF4-FFF2-40B4-BE49-F238E27FC236}">
                <a16:creationId xmlns:a16="http://schemas.microsoft.com/office/drawing/2014/main" id="{A13F2240-E223-02DE-D59B-94FCDD5662EC}"/>
              </a:ext>
            </a:extLst>
          </p:cNvPr>
          <p:cNvSpPr txBox="1"/>
          <p:nvPr/>
        </p:nvSpPr>
        <p:spPr>
          <a:xfrm>
            <a:off x="176772" y="2863850"/>
            <a:ext cx="4913435" cy="1544012"/>
          </a:xfrm>
          <a:prstGeom prst="rect">
            <a:avLst/>
          </a:prstGeom>
        </p:spPr>
        <p:txBody>
          <a:bodyPr vert="horz" wrap="square" lIns="0" tIns="12700" rIns="0" bIns="0" rtlCol="0">
            <a:spAutoFit/>
          </a:bodyPr>
          <a:lstStyle/>
          <a:p>
            <a:pPr marL="12065">
              <a:lnSpc>
                <a:spcPct val="100000"/>
              </a:lnSpc>
              <a:spcBef>
                <a:spcPts val="1055"/>
              </a:spcBef>
              <a:tabLst>
                <a:tab pos="312420" algn="l"/>
                <a:tab pos="313055" algn="l"/>
              </a:tabLst>
            </a:pPr>
            <a:r>
              <a:rPr lang="es-CO" b="1" spc="-85" dirty="0" smtClean="0">
                <a:solidFill>
                  <a:srgbClr val="0046B8"/>
                </a:solidFill>
                <a:cs typeface="Tahoma"/>
              </a:rPr>
              <a:t>Líneas</a:t>
            </a:r>
            <a:r>
              <a:rPr b="1" spc="-165" dirty="0" smtClean="0">
                <a:solidFill>
                  <a:srgbClr val="0046B8"/>
                </a:solidFill>
                <a:cs typeface="Tahoma"/>
              </a:rPr>
              <a:t> </a:t>
            </a:r>
            <a:r>
              <a:rPr b="1" spc="-85" dirty="0">
                <a:solidFill>
                  <a:srgbClr val="0046B8"/>
                </a:solidFill>
                <a:cs typeface="Tahoma"/>
              </a:rPr>
              <a:t>telefónica</a:t>
            </a:r>
            <a:r>
              <a:rPr b="1" spc="-165" dirty="0">
                <a:solidFill>
                  <a:srgbClr val="0046B8"/>
                </a:solidFill>
                <a:cs typeface="Tahoma"/>
              </a:rPr>
              <a:t> </a:t>
            </a:r>
            <a:r>
              <a:rPr b="1" spc="-114" dirty="0">
                <a:solidFill>
                  <a:srgbClr val="0046B8"/>
                </a:solidFill>
                <a:cs typeface="Tahoma"/>
              </a:rPr>
              <a:t>Nacional</a:t>
            </a:r>
            <a:r>
              <a:rPr b="1" spc="215" dirty="0">
                <a:solidFill>
                  <a:srgbClr val="0046B8"/>
                </a:solidFill>
                <a:cs typeface="Tahoma"/>
              </a:rPr>
              <a:t> </a:t>
            </a:r>
            <a:r>
              <a:rPr lang="es-ES" b="1" spc="215" dirty="0" smtClean="0">
                <a:solidFill>
                  <a:srgbClr val="0046B8"/>
                </a:solidFill>
                <a:cs typeface="Tahoma"/>
              </a:rPr>
              <a:t>:</a:t>
            </a:r>
          </a:p>
          <a:p>
            <a:pPr marL="312420" indent="-300355">
              <a:lnSpc>
                <a:spcPct val="100000"/>
              </a:lnSpc>
              <a:spcBef>
                <a:spcPts val="1055"/>
              </a:spcBef>
              <a:buFont typeface="Wingdings"/>
              <a:buChar char=""/>
              <a:tabLst>
                <a:tab pos="312420" algn="l"/>
                <a:tab pos="313055" algn="l"/>
              </a:tabLst>
            </a:pPr>
            <a:r>
              <a:rPr spc="-5" dirty="0" smtClean="0">
                <a:solidFill>
                  <a:srgbClr val="0046B8"/>
                </a:solidFill>
                <a:cs typeface="Tahoma"/>
              </a:rPr>
              <a:t>018000511414</a:t>
            </a:r>
            <a:r>
              <a:rPr lang="es-ES" spc="-5" dirty="0">
                <a:solidFill>
                  <a:srgbClr val="0046B8"/>
                </a:solidFill>
                <a:cs typeface="Tahoma"/>
              </a:rPr>
              <a:t>,</a:t>
            </a:r>
            <a:r>
              <a:rPr spc="-5" dirty="0">
                <a:solidFill>
                  <a:srgbClr val="0046B8"/>
                </a:solidFill>
                <a:cs typeface="Tahoma"/>
              </a:rPr>
              <a:t> </a:t>
            </a:r>
            <a:r>
              <a:rPr lang="es-CO" spc="-5" dirty="0">
                <a:solidFill>
                  <a:srgbClr val="0046B8"/>
                </a:solidFill>
                <a:cs typeface="Tahoma"/>
              </a:rPr>
              <a:t>opción</a:t>
            </a:r>
            <a:r>
              <a:rPr spc="-5" dirty="0">
                <a:solidFill>
                  <a:srgbClr val="0046B8"/>
                </a:solidFill>
                <a:cs typeface="Tahoma"/>
              </a:rPr>
              <a:t> 1</a:t>
            </a:r>
            <a:r>
              <a:rPr lang="es-ES" spc="-5" dirty="0">
                <a:solidFill>
                  <a:srgbClr val="0046B8"/>
                </a:solidFill>
                <a:cs typeface="Tahoma"/>
              </a:rPr>
              <a:t> y luego opción </a:t>
            </a:r>
            <a:r>
              <a:rPr spc="-5" dirty="0" smtClean="0">
                <a:solidFill>
                  <a:srgbClr val="0046B8"/>
                </a:solidFill>
                <a:cs typeface="Tahoma"/>
              </a:rPr>
              <a:t>4</a:t>
            </a:r>
            <a:endParaRPr lang="es-ES" spc="-5" dirty="0" smtClean="0">
              <a:solidFill>
                <a:srgbClr val="0046B8"/>
              </a:solidFill>
              <a:cs typeface="Tahoma"/>
            </a:endParaRPr>
          </a:p>
          <a:p>
            <a:pPr marL="312420" indent="-300355">
              <a:spcBef>
                <a:spcPts val="1055"/>
              </a:spcBef>
              <a:buFont typeface="Wingdings"/>
              <a:buChar char=""/>
              <a:tabLst>
                <a:tab pos="312420" algn="l"/>
                <a:tab pos="313055" algn="l"/>
              </a:tabLst>
            </a:pPr>
            <a:r>
              <a:rPr lang="es-ES" spc="-5" dirty="0" smtClean="0">
                <a:solidFill>
                  <a:srgbClr val="0046B8"/>
                </a:solidFill>
                <a:cs typeface="Tahoma"/>
              </a:rPr>
              <a:t>604-444-45-78</a:t>
            </a:r>
            <a:r>
              <a:rPr lang="es-ES" spc="-5" dirty="0">
                <a:solidFill>
                  <a:srgbClr val="0046B8"/>
                </a:solidFill>
                <a:cs typeface="Tahoma"/>
              </a:rPr>
              <a:t>, opción 1 y luego opción </a:t>
            </a:r>
            <a:r>
              <a:rPr lang="es-ES" spc="-5" dirty="0" smtClean="0">
                <a:solidFill>
                  <a:srgbClr val="0046B8"/>
                </a:solidFill>
                <a:cs typeface="Tahoma"/>
              </a:rPr>
              <a:t>4 </a:t>
            </a:r>
          </a:p>
          <a:p>
            <a:pPr marL="312420" indent="-300355">
              <a:lnSpc>
                <a:spcPct val="100000"/>
              </a:lnSpc>
              <a:spcBef>
                <a:spcPts val="1055"/>
              </a:spcBef>
              <a:buFont typeface="Wingdings"/>
              <a:buChar char=""/>
              <a:tabLst>
                <a:tab pos="312420" algn="l"/>
                <a:tab pos="313055" algn="l"/>
              </a:tabLst>
            </a:pPr>
            <a:endParaRPr spc="-5" dirty="0">
              <a:solidFill>
                <a:srgbClr val="0046B8"/>
              </a:solidFill>
              <a:cs typeface="Tahoma"/>
            </a:endParaRPr>
          </a:p>
        </p:txBody>
      </p:sp>
      <p:sp>
        <p:nvSpPr>
          <p:cNvPr id="8" name="object 2">
            <a:extLst>
              <a:ext uri="{FF2B5EF4-FFF2-40B4-BE49-F238E27FC236}">
                <a16:creationId xmlns:a16="http://schemas.microsoft.com/office/drawing/2014/main" id="{A13F2240-E223-02DE-D59B-94FCDD5662EC}"/>
              </a:ext>
            </a:extLst>
          </p:cNvPr>
          <p:cNvSpPr txBox="1"/>
          <p:nvPr/>
        </p:nvSpPr>
        <p:spPr>
          <a:xfrm>
            <a:off x="165100" y="2101850"/>
            <a:ext cx="4114800" cy="382156"/>
          </a:xfrm>
          <a:prstGeom prst="rect">
            <a:avLst/>
          </a:prstGeom>
        </p:spPr>
        <p:txBody>
          <a:bodyPr vert="horz" wrap="square" lIns="0" tIns="12700" rIns="0" bIns="0" rtlCol="0">
            <a:spAutoFit/>
          </a:bodyPr>
          <a:lstStyle/>
          <a:p>
            <a:pPr marL="12065">
              <a:lnSpc>
                <a:spcPct val="100000"/>
              </a:lnSpc>
              <a:spcBef>
                <a:spcPts val="1055"/>
              </a:spcBef>
              <a:tabLst>
                <a:tab pos="312420" algn="l"/>
                <a:tab pos="313055" algn="l"/>
              </a:tabLst>
            </a:pPr>
            <a:r>
              <a:rPr lang="es-ES" sz="2400" b="1" spc="-85" dirty="0" smtClean="0">
                <a:solidFill>
                  <a:srgbClr val="0046B8"/>
                </a:solidFill>
                <a:cs typeface="Tahoma"/>
              </a:rPr>
              <a:t>Canales</a:t>
            </a:r>
            <a:endParaRPr sz="2400" spc="-5" dirty="0">
              <a:solidFill>
                <a:srgbClr val="0046B8"/>
              </a:solidFill>
              <a:cs typeface="Tahoma"/>
            </a:endParaRPr>
          </a:p>
        </p:txBody>
      </p:sp>
      <p:pic>
        <p:nvPicPr>
          <p:cNvPr id="10" name="Imagen 9"/>
          <p:cNvPicPr>
            <a:picLocks noChangeAspect="1"/>
          </p:cNvPicPr>
          <p:nvPr/>
        </p:nvPicPr>
        <p:blipFill>
          <a:blip r:embed="rId2"/>
          <a:stretch>
            <a:fillRect/>
          </a:stretch>
        </p:blipFill>
        <p:spPr>
          <a:xfrm>
            <a:off x="5499099" y="0"/>
            <a:ext cx="5194301" cy="7556500"/>
          </a:xfrm>
          <a:prstGeom prst="rect">
            <a:avLst/>
          </a:prstGeom>
        </p:spPr>
      </p:pic>
      <p:sp>
        <p:nvSpPr>
          <p:cNvPr id="9" name="Rectángulo 8"/>
          <p:cNvSpPr/>
          <p:nvPr/>
        </p:nvSpPr>
        <p:spPr>
          <a:xfrm>
            <a:off x="393700" y="7256077"/>
            <a:ext cx="8839200" cy="307777"/>
          </a:xfrm>
          <a:prstGeom prst="rect">
            <a:avLst/>
          </a:prstGeom>
        </p:spPr>
        <p:txBody>
          <a:bodyPr wrap="square">
            <a:spAutoFit/>
          </a:bodyPr>
          <a:lstStyle/>
          <a:p>
            <a:pPr>
              <a:spcAft>
                <a:spcPts val="0"/>
              </a:spcAft>
            </a:pPr>
            <a:r>
              <a:rPr lang="es-CO" sz="700" i="1" dirty="0">
                <a:solidFill>
                  <a:srgbClr val="000000"/>
                </a:solidFill>
                <a:latin typeface="Calibri" panose="020F0502020204030204" pitchFamily="34" charset="0"/>
                <a:ea typeface="Times New Roman" panose="02020603050405020304" pitchFamily="18" charset="0"/>
                <a:cs typeface="Arial" panose="020B0604020202020204" pitchFamily="34" charset="0"/>
              </a:rPr>
              <a:t>“Todos los derechos reservados. El presente documento, su diseño y contenido técnico, es para uso exclusivo de los usuarios/clientes de Sura., razón por la cual se encuentra prohibido cualquier uso diferente, así como su comercialización, reproducción y transmisión sin el permiso previo y escrito de la misma. © Propiedad Intelectual de Seguros de Vida ​Suramericana S.A., ARL SURA, </a:t>
            </a:r>
            <a:r>
              <a:rPr lang="es-CO" sz="700" i="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(Septiembre) </a:t>
            </a:r>
            <a:r>
              <a:rPr lang="es-CO" sz="700" i="1" dirty="0">
                <a:solidFill>
                  <a:srgbClr val="000000"/>
                </a:solidFill>
                <a:latin typeface="Calibri" panose="020F0502020204030204" pitchFamily="34" charset="0"/>
                <a:ea typeface="Times New Roman" panose="02020603050405020304" pitchFamily="18" charset="0"/>
                <a:cs typeface="Arial" panose="020B0604020202020204" pitchFamily="34" charset="0"/>
              </a:rPr>
              <a:t>de </a:t>
            </a:r>
            <a:r>
              <a:rPr lang="es-CO" sz="700" i="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(2025).”</a:t>
            </a:r>
            <a:endParaRPr lang="es-CO" sz="7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268097" y="771143"/>
            <a:ext cx="675640" cy="1771014"/>
          </a:xfrm>
          <a:custGeom>
            <a:avLst/>
            <a:gdLst/>
            <a:ahLst/>
            <a:cxnLst/>
            <a:rect l="l" t="t" r="r" b="b"/>
            <a:pathLst>
              <a:path w="675640" h="1771014">
                <a:moveTo>
                  <a:pt x="675132" y="1380756"/>
                </a:moveTo>
                <a:lnTo>
                  <a:pt x="210312" y="1380756"/>
                </a:lnTo>
                <a:lnTo>
                  <a:pt x="210312" y="0"/>
                </a:lnTo>
                <a:lnTo>
                  <a:pt x="198120" y="0"/>
                </a:lnTo>
                <a:lnTo>
                  <a:pt x="198120" y="1380756"/>
                </a:lnTo>
                <a:lnTo>
                  <a:pt x="0" y="1380756"/>
                </a:lnTo>
                <a:lnTo>
                  <a:pt x="0" y="1505724"/>
                </a:lnTo>
                <a:lnTo>
                  <a:pt x="4572" y="1505724"/>
                </a:lnTo>
                <a:lnTo>
                  <a:pt x="10668" y="1505724"/>
                </a:lnTo>
                <a:lnTo>
                  <a:pt x="198120" y="1505724"/>
                </a:lnTo>
                <a:lnTo>
                  <a:pt x="198120" y="1770888"/>
                </a:lnTo>
                <a:lnTo>
                  <a:pt x="210312" y="1770888"/>
                </a:lnTo>
                <a:lnTo>
                  <a:pt x="210312" y="1505724"/>
                </a:lnTo>
                <a:lnTo>
                  <a:pt x="664464" y="1505724"/>
                </a:lnTo>
                <a:lnTo>
                  <a:pt x="670560" y="1505724"/>
                </a:lnTo>
                <a:lnTo>
                  <a:pt x="675132" y="1505724"/>
                </a:lnTo>
                <a:lnTo>
                  <a:pt x="675132" y="1380756"/>
                </a:lnTo>
                <a:close/>
              </a:path>
            </a:pathLst>
          </a:custGeom>
          <a:solidFill>
            <a:srgbClr val="FFFFFF"/>
          </a:solidFill>
        </p:spPr>
        <p:txBody>
          <a:bodyPr wrap="square" lIns="0" tIns="0" rIns="0" bIns="0" rtlCol="0"/>
          <a:lstStyle/>
          <a:p>
            <a:endParaRPr>
              <a:solidFill>
                <a:schemeClr val="accent6"/>
              </a:solidFill>
            </a:endParaRPr>
          </a:p>
        </p:txBody>
      </p:sp>
      <p:sp>
        <p:nvSpPr>
          <p:cNvPr id="7" name="object 7"/>
          <p:cNvSpPr txBox="1"/>
          <p:nvPr/>
        </p:nvSpPr>
        <p:spPr>
          <a:xfrm>
            <a:off x="308345" y="872018"/>
            <a:ext cx="4885956" cy="1305486"/>
          </a:xfrm>
          <a:prstGeom prst="rect">
            <a:avLst/>
          </a:prstGeom>
        </p:spPr>
        <p:txBody>
          <a:bodyPr vert="horz" wrap="square" lIns="0" tIns="12700" rIns="0" bIns="0" rtlCol="0">
            <a:spAutoFit/>
          </a:bodyPr>
          <a:lstStyle/>
          <a:p>
            <a:pPr marL="624840" marR="5080" indent="-612775" algn="ctr">
              <a:lnSpc>
                <a:spcPct val="100200"/>
              </a:lnSpc>
              <a:spcBef>
                <a:spcPts val="100"/>
              </a:spcBef>
            </a:pPr>
            <a:r>
              <a:rPr sz="4200" b="1" spc="25" dirty="0">
                <a:solidFill>
                  <a:srgbClr val="0070C0"/>
                </a:solidFill>
                <a:latin typeface="+mj-lt"/>
                <a:cs typeface="Trebuchet MS"/>
              </a:rPr>
              <a:t>¿</a:t>
            </a:r>
            <a:r>
              <a:rPr sz="4200" b="1" spc="-409" dirty="0">
                <a:solidFill>
                  <a:srgbClr val="0070C0"/>
                </a:solidFill>
                <a:latin typeface="+mj-lt"/>
                <a:cs typeface="Trebuchet MS"/>
              </a:rPr>
              <a:t>C</a:t>
            </a:r>
            <a:r>
              <a:rPr lang="es-ES" sz="4200" b="1" spc="-270" dirty="0">
                <a:solidFill>
                  <a:srgbClr val="0070C0"/>
                </a:solidFill>
                <a:latin typeface="+mj-lt"/>
                <a:cs typeface="Trebuchet MS"/>
              </a:rPr>
              <a:t>ó</a:t>
            </a:r>
            <a:r>
              <a:rPr lang="es-CO" sz="4200" b="1" spc="-215" dirty="0" err="1">
                <a:solidFill>
                  <a:srgbClr val="0070C0"/>
                </a:solidFill>
                <a:latin typeface="+mj-lt"/>
                <a:cs typeface="Trebuchet MS"/>
              </a:rPr>
              <a:t>m</a:t>
            </a:r>
            <a:r>
              <a:rPr lang="es-CO" sz="4200" b="1" spc="-275" dirty="0" err="1">
                <a:solidFill>
                  <a:srgbClr val="0070C0"/>
                </a:solidFill>
                <a:latin typeface="+mj-lt"/>
                <a:cs typeface="Trebuchet MS"/>
              </a:rPr>
              <a:t>o</a:t>
            </a:r>
            <a:r>
              <a:rPr sz="4200" b="1" spc="-325" dirty="0">
                <a:solidFill>
                  <a:srgbClr val="0070C0"/>
                </a:solidFill>
                <a:latin typeface="+mj-lt"/>
                <a:cs typeface="Trebuchet MS"/>
              </a:rPr>
              <a:t> </a:t>
            </a:r>
            <a:r>
              <a:rPr lang="es-ES" sz="4200" b="1" spc="-325" dirty="0" smtClean="0">
                <a:solidFill>
                  <a:srgbClr val="0070C0"/>
                </a:solidFill>
                <a:latin typeface="+mj-lt"/>
                <a:cs typeface="Trebuchet MS"/>
              </a:rPr>
              <a:t>funciona este servicio</a:t>
            </a:r>
            <a:r>
              <a:rPr sz="4200" b="1" spc="-265" dirty="0" smtClean="0">
                <a:solidFill>
                  <a:srgbClr val="0070C0"/>
                </a:solidFill>
                <a:latin typeface="+mj-lt"/>
                <a:cs typeface="Trebuchet MS"/>
              </a:rPr>
              <a:t>?</a:t>
            </a:r>
            <a:endParaRPr sz="4200" dirty="0">
              <a:solidFill>
                <a:srgbClr val="0070C0"/>
              </a:solidFill>
              <a:latin typeface="+mj-lt"/>
              <a:cs typeface="Trebuchet MS"/>
            </a:endParaRPr>
          </a:p>
        </p:txBody>
      </p:sp>
      <p:pic>
        <p:nvPicPr>
          <p:cNvPr id="10" name="Imagen 9"/>
          <p:cNvPicPr>
            <a:picLocks noChangeAspect="1"/>
          </p:cNvPicPr>
          <p:nvPr/>
        </p:nvPicPr>
        <p:blipFill>
          <a:blip r:embed="rId2"/>
          <a:stretch>
            <a:fillRect/>
          </a:stretch>
        </p:blipFill>
        <p:spPr>
          <a:xfrm>
            <a:off x="5499100" y="0"/>
            <a:ext cx="5194301" cy="7556500"/>
          </a:xfrm>
          <a:prstGeom prst="rect">
            <a:avLst/>
          </a:prstGeom>
        </p:spPr>
      </p:pic>
      <p:sp>
        <p:nvSpPr>
          <p:cNvPr id="9" name="object 7"/>
          <p:cNvSpPr txBox="1"/>
          <p:nvPr/>
        </p:nvSpPr>
        <p:spPr>
          <a:xfrm>
            <a:off x="774700" y="2254250"/>
            <a:ext cx="3886200" cy="1327608"/>
          </a:xfrm>
          <a:prstGeom prst="rect">
            <a:avLst/>
          </a:prstGeom>
        </p:spPr>
        <p:txBody>
          <a:bodyPr vert="horz" wrap="square" lIns="0" tIns="16510" rIns="0" bIns="0" rtlCol="0">
            <a:spAutoFit/>
          </a:bodyPr>
          <a:lstStyle/>
          <a:p>
            <a:pPr marL="12700" marR="5080">
              <a:lnSpc>
                <a:spcPct val="101899"/>
              </a:lnSpc>
            </a:pPr>
            <a:r>
              <a:rPr sz="1400" spc="45" dirty="0" smtClean="0">
                <a:solidFill>
                  <a:srgbClr val="0046B8"/>
                </a:solidFill>
                <a:cs typeface="Tahoma"/>
              </a:rPr>
              <a:t>El</a:t>
            </a:r>
            <a:r>
              <a:rPr sz="1400" spc="-70" dirty="0" smtClean="0">
                <a:solidFill>
                  <a:srgbClr val="0046B8"/>
                </a:solidFill>
                <a:cs typeface="Tahoma"/>
              </a:rPr>
              <a:t> </a:t>
            </a:r>
            <a:r>
              <a:rPr sz="1400" spc="35" dirty="0">
                <a:solidFill>
                  <a:srgbClr val="0046B8"/>
                </a:solidFill>
                <a:cs typeface="Tahoma"/>
              </a:rPr>
              <a:t>servicio</a:t>
            </a:r>
            <a:r>
              <a:rPr sz="1400" spc="-75" dirty="0">
                <a:solidFill>
                  <a:srgbClr val="0046B8"/>
                </a:solidFill>
                <a:cs typeface="Tahoma"/>
              </a:rPr>
              <a:t> </a:t>
            </a:r>
            <a:r>
              <a:rPr sz="1400" spc="10" dirty="0">
                <a:solidFill>
                  <a:srgbClr val="0046B8"/>
                </a:solidFill>
                <a:cs typeface="Tahoma"/>
              </a:rPr>
              <a:t>opera</a:t>
            </a:r>
            <a:r>
              <a:rPr sz="1400" spc="-60" dirty="0">
                <a:solidFill>
                  <a:srgbClr val="0046B8"/>
                </a:solidFill>
                <a:cs typeface="Tahoma"/>
              </a:rPr>
              <a:t> </a:t>
            </a:r>
            <a:r>
              <a:rPr sz="1400" spc="20" dirty="0">
                <a:solidFill>
                  <a:srgbClr val="0046B8"/>
                </a:solidFill>
                <a:cs typeface="Tahoma"/>
              </a:rPr>
              <a:t>las</a:t>
            </a:r>
            <a:r>
              <a:rPr sz="1400" spc="-65" dirty="0">
                <a:solidFill>
                  <a:srgbClr val="0046B8"/>
                </a:solidFill>
                <a:cs typeface="Tahoma"/>
              </a:rPr>
              <a:t> </a:t>
            </a:r>
            <a:r>
              <a:rPr sz="1400" spc="10" dirty="0">
                <a:solidFill>
                  <a:srgbClr val="0046B8"/>
                </a:solidFill>
                <a:cs typeface="Tahoma"/>
              </a:rPr>
              <a:t>24</a:t>
            </a:r>
            <a:r>
              <a:rPr sz="1400" spc="-60" dirty="0">
                <a:solidFill>
                  <a:srgbClr val="0046B8"/>
                </a:solidFill>
                <a:cs typeface="Tahoma"/>
              </a:rPr>
              <a:t> </a:t>
            </a:r>
            <a:r>
              <a:rPr sz="1400" spc="15" dirty="0">
                <a:solidFill>
                  <a:srgbClr val="0046B8"/>
                </a:solidFill>
                <a:cs typeface="Tahoma"/>
              </a:rPr>
              <a:t>horas</a:t>
            </a:r>
            <a:r>
              <a:rPr sz="1400" spc="-70" dirty="0">
                <a:solidFill>
                  <a:srgbClr val="0046B8"/>
                </a:solidFill>
                <a:cs typeface="Tahoma"/>
              </a:rPr>
              <a:t> </a:t>
            </a:r>
            <a:r>
              <a:rPr sz="1400" spc="10" dirty="0">
                <a:solidFill>
                  <a:srgbClr val="0046B8"/>
                </a:solidFill>
                <a:cs typeface="Tahoma"/>
              </a:rPr>
              <a:t>del</a:t>
            </a:r>
            <a:r>
              <a:rPr sz="1400" spc="-55" dirty="0">
                <a:solidFill>
                  <a:srgbClr val="0046B8"/>
                </a:solidFill>
                <a:cs typeface="Tahoma"/>
              </a:rPr>
              <a:t> </a:t>
            </a:r>
            <a:r>
              <a:rPr sz="1400" spc="-20" dirty="0">
                <a:solidFill>
                  <a:srgbClr val="0046B8"/>
                </a:solidFill>
                <a:cs typeface="Tahoma"/>
              </a:rPr>
              <a:t>día,</a:t>
            </a:r>
            <a:r>
              <a:rPr sz="1400" spc="-60" dirty="0">
                <a:solidFill>
                  <a:srgbClr val="0046B8"/>
                </a:solidFill>
                <a:cs typeface="Tahoma"/>
              </a:rPr>
              <a:t> </a:t>
            </a:r>
            <a:r>
              <a:rPr sz="1400" spc="-100" dirty="0">
                <a:solidFill>
                  <a:srgbClr val="0046B8"/>
                </a:solidFill>
                <a:cs typeface="Tahoma"/>
              </a:rPr>
              <a:t>7</a:t>
            </a:r>
            <a:r>
              <a:rPr sz="1400" spc="-60" dirty="0">
                <a:solidFill>
                  <a:srgbClr val="0046B8"/>
                </a:solidFill>
                <a:cs typeface="Tahoma"/>
              </a:rPr>
              <a:t> </a:t>
            </a:r>
            <a:r>
              <a:rPr sz="1400" spc="10" dirty="0">
                <a:solidFill>
                  <a:srgbClr val="0046B8"/>
                </a:solidFill>
                <a:cs typeface="Tahoma"/>
              </a:rPr>
              <a:t>días</a:t>
            </a:r>
            <a:r>
              <a:rPr sz="1400" spc="-60" dirty="0">
                <a:solidFill>
                  <a:srgbClr val="0046B8"/>
                </a:solidFill>
                <a:cs typeface="Tahoma"/>
              </a:rPr>
              <a:t> </a:t>
            </a:r>
            <a:r>
              <a:rPr sz="1400" spc="-5" dirty="0">
                <a:solidFill>
                  <a:srgbClr val="0046B8"/>
                </a:solidFill>
                <a:cs typeface="Tahoma"/>
              </a:rPr>
              <a:t>a</a:t>
            </a:r>
            <a:r>
              <a:rPr sz="1400" spc="-55" dirty="0">
                <a:solidFill>
                  <a:srgbClr val="0046B8"/>
                </a:solidFill>
                <a:cs typeface="Tahoma"/>
              </a:rPr>
              <a:t> </a:t>
            </a:r>
            <a:r>
              <a:rPr sz="1400" spc="5" dirty="0">
                <a:solidFill>
                  <a:srgbClr val="0046B8"/>
                </a:solidFill>
                <a:cs typeface="Tahoma"/>
              </a:rPr>
              <a:t>la</a:t>
            </a:r>
            <a:r>
              <a:rPr sz="1400" spc="-60" dirty="0">
                <a:solidFill>
                  <a:srgbClr val="0046B8"/>
                </a:solidFill>
                <a:cs typeface="Tahoma"/>
              </a:rPr>
              <a:t> </a:t>
            </a:r>
            <a:r>
              <a:rPr sz="1400" dirty="0">
                <a:solidFill>
                  <a:srgbClr val="0046B8"/>
                </a:solidFill>
                <a:cs typeface="Tahoma"/>
              </a:rPr>
              <a:t>semana.</a:t>
            </a:r>
            <a:r>
              <a:rPr sz="1400" spc="-50" dirty="0">
                <a:solidFill>
                  <a:srgbClr val="0046B8"/>
                </a:solidFill>
                <a:cs typeface="Tahoma"/>
              </a:rPr>
              <a:t> </a:t>
            </a:r>
            <a:r>
              <a:rPr sz="1400" spc="40" dirty="0">
                <a:solidFill>
                  <a:srgbClr val="0046B8"/>
                </a:solidFill>
                <a:cs typeface="Tahoma"/>
              </a:rPr>
              <a:t>Existe</a:t>
            </a:r>
            <a:r>
              <a:rPr sz="1400" spc="-70" dirty="0">
                <a:solidFill>
                  <a:srgbClr val="0046B8"/>
                </a:solidFill>
                <a:cs typeface="Tahoma"/>
              </a:rPr>
              <a:t> </a:t>
            </a:r>
            <a:r>
              <a:rPr sz="1400" spc="-15" dirty="0">
                <a:solidFill>
                  <a:srgbClr val="0046B8"/>
                </a:solidFill>
                <a:cs typeface="Tahoma"/>
              </a:rPr>
              <a:t>un</a:t>
            </a:r>
            <a:r>
              <a:rPr sz="1400" spc="-60" dirty="0">
                <a:solidFill>
                  <a:srgbClr val="0046B8"/>
                </a:solidFill>
                <a:cs typeface="Tahoma"/>
              </a:rPr>
              <a:t> </a:t>
            </a:r>
            <a:r>
              <a:rPr sz="1400" spc="30" dirty="0">
                <a:solidFill>
                  <a:srgbClr val="0046B8"/>
                </a:solidFill>
                <a:cs typeface="Tahoma"/>
              </a:rPr>
              <a:t>APH </a:t>
            </a:r>
            <a:r>
              <a:rPr sz="1400" spc="-475" dirty="0">
                <a:solidFill>
                  <a:srgbClr val="0046B8"/>
                </a:solidFill>
                <a:cs typeface="Tahoma"/>
              </a:rPr>
              <a:t> </a:t>
            </a:r>
            <a:r>
              <a:rPr sz="1400" spc="5" dirty="0">
                <a:solidFill>
                  <a:srgbClr val="0046B8"/>
                </a:solidFill>
                <a:cs typeface="Tahoma"/>
              </a:rPr>
              <a:t>que</a:t>
            </a:r>
            <a:r>
              <a:rPr sz="1400" spc="-50" dirty="0">
                <a:solidFill>
                  <a:srgbClr val="0046B8"/>
                </a:solidFill>
                <a:cs typeface="Tahoma"/>
              </a:rPr>
              <a:t> </a:t>
            </a:r>
            <a:r>
              <a:rPr sz="1400" spc="-5" dirty="0">
                <a:solidFill>
                  <a:srgbClr val="0046B8"/>
                </a:solidFill>
                <a:cs typeface="Tahoma"/>
              </a:rPr>
              <a:t>da</a:t>
            </a:r>
            <a:r>
              <a:rPr sz="1400" spc="-45" dirty="0">
                <a:solidFill>
                  <a:srgbClr val="0046B8"/>
                </a:solidFill>
                <a:cs typeface="Tahoma"/>
              </a:rPr>
              <a:t> </a:t>
            </a:r>
            <a:r>
              <a:rPr sz="1400" spc="25" dirty="0">
                <a:solidFill>
                  <a:srgbClr val="0046B8"/>
                </a:solidFill>
                <a:cs typeface="Tahoma"/>
              </a:rPr>
              <a:t>respuesta</a:t>
            </a:r>
            <a:r>
              <a:rPr sz="1400" spc="400" dirty="0">
                <a:solidFill>
                  <a:srgbClr val="0046B8"/>
                </a:solidFill>
                <a:cs typeface="Tahoma"/>
              </a:rPr>
              <a:t> </a:t>
            </a:r>
            <a:r>
              <a:rPr sz="1400" spc="10" dirty="0">
                <a:solidFill>
                  <a:srgbClr val="0046B8"/>
                </a:solidFill>
                <a:cs typeface="Tahoma"/>
              </a:rPr>
              <a:t>ante</a:t>
            </a:r>
            <a:r>
              <a:rPr sz="1400" spc="-45" dirty="0">
                <a:solidFill>
                  <a:srgbClr val="0046B8"/>
                </a:solidFill>
                <a:cs typeface="Tahoma"/>
              </a:rPr>
              <a:t> </a:t>
            </a:r>
            <a:r>
              <a:rPr sz="1400" spc="30" dirty="0">
                <a:solidFill>
                  <a:srgbClr val="0046B8"/>
                </a:solidFill>
                <a:cs typeface="Tahoma"/>
              </a:rPr>
              <a:t>situaciones</a:t>
            </a:r>
            <a:r>
              <a:rPr sz="1400" spc="-50" dirty="0">
                <a:solidFill>
                  <a:srgbClr val="0046B8"/>
                </a:solidFill>
                <a:cs typeface="Tahoma"/>
              </a:rPr>
              <a:t> </a:t>
            </a:r>
            <a:r>
              <a:rPr sz="1400" spc="5" dirty="0">
                <a:solidFill>
                  <a:srgbClr val="0046B8"/>
                </a:solidFill>
                <a:cs typeface="Tahoma"/>
              </a:rPr>
              <a:t>en</a:t>
            </a:r>
            <a:r>
              <a:rPr sz="1400" spc="-45" dirty="0">
                <a:solidFill>
                  <a:srgbClr val="0046B8"/>
                </a:solidFill>
                <a:cs typeface="Tahoma"/>
              </a:rPr>
              <a:t> </a:t>
            </a:r>
            <a:r>
              <a:rPr sz="1400" spc="20" dirty="0">
                <a:solidFill>
                  <a:srgbClr val="0046B8"/>
                </a:solidFill>
                <a:cs typeface="Tahoma"/>
              </a:rPr>
              <a:t>las</a:t>
            </a:r>
            <a:r>
              <a:rPr sz="1400" spc="-45" dirty="0">
                <a:solidFill>
                  <a:srgbClr val="0046B8"/>
                </a:solidFill>
                <a:cs typeface="Tahoma"/>
              </a:rPr>
              <a:t> </a:t>
            </a:r>
            <a:r>
              <a:rPr sz="1400" spc="10" dirty="0">
                <a:solidFill>
                  <a:srgbClr val="0046B8"/>
                </a:solidFill>
                <a:cs typeface="Tahoma"/>
              </a:rPr>
              <a:t>que</a:t>
            </a:r>
            <a:r>
              <a:rPr sz="1400" spc="-45" dirty="0">
                <a:solidFill>
                  <a:srgbClr val="0046B8"/>
                </a:solidFill>
                <a:cs typeface="Tahoma"/>
              </a:rPr>
              <a:t> </a:t>
            </a:r>
            <a:r>
              <a:rPr sz="1400" dirty="0">
                <a:solidFill>
                  <a:srgbClr val="0046B8"/>
                </a:solidFill>
                <a:cs typeface="Tahoma"/>
              </a:rPr>
              <a:t>la</a:t>
            </a:r>
            <a:r>
              <a:rPr sz="1400" spc="-45" dirty="0">
                <a:solidFill>
                  <a:srgbClr val="0046B8"/>
                </a:solidFill>
                <a:cs typeface="Tahoma"/>
              </a:rPr>
              <a:t> </a:t>
            </a:r>
            <a:r>
              <a:rPr sz="1400" spc="5" dirty="0">
                <a:solidFill>
                  <a:srgbClr val="0046B8"/>
                </a:solidFill>
                <a:cs typeface="Tahoma"/>
              </a:rPr>
              <a:t>vida</a:t>
            </a:r>
            <a:r>
              <a:rPr sz="1400" spc="-50" dirty="0">
                <a:solidFill>
                  <a:srgbClr val="0046B8"/>
                </a:solidFill>
                <a:cs typeface="Tahoma"/>
              </a:rPr>
              <a:t> </a:t>
            </a:r>
            <a:r>
              <a:rPr sz="1400" spc="20" dirty="0">
                <a:solidFill>
                  <a:srgbClr val="0046B8"/>
                </a:solidFill>
                <a:cs typeface="Tahoma"/>
              </a:rPr>
              <a:t>o</a:t>
            </a:r>
            <a:r>
              <a:rPr sz="1400" spc="-40" dirty="0">
                <a:solidFill>
                  <a:srgbClr val="0046B8"/>
                </a:solidFill>
                <a:cs typeface="Tahoma"/>
              </a:rPr>
              <a:t> </a:t>
            </a:r>
            <a:r>
              <a:rPr sz="1400" dirty="0">
                <a:solidFill>
                  <a:srgbClr val="0046B8"/>
                </a:solidFill>
                <a:cs typeface="Tahoma"/>
              </a:rPr>
              <a:t>la</a:t>
            </a:r>
            <a:r>
              <a:rPr sz="1400" spc="-45" dirty="0">
                <a:solidFill>
                  <a:srgbClr val="0046B8"/>
                </a:solidFill>
                <a:cs typeface="Tahoma"/>
              </a:rPr>
              <a:t> </a:t>
            </a:r>
            <a:r>
              <a:rPr sz="1400" spc="15" dirty="0">
                <a:solidFill>
                  <a:srgbClr val="0046B8"/>
                </a:solidFill>
                <a:cs typeface="Tahoma"/>
              </a:rPr>
              <a:t>integridad</a:t>
            </a:r>
            <a:r>
              <a:rPr sz="1400" spc="-30" dirty="0">
                <a:solidFill>
                  <a:srgbClr val="0046B8"/>
                </a:solidFill>
                <a:cs typeface="Tahoma"/>
              </a:rPr>
              <a:t> </a:t>
            </a:r>
            <a:r>
              <a:rPr sz="1400" spc="15" dirty="0">
                <a:solidFill>
                  <a:srgbClr val="0046B8"/>
                </a:solidFill>
                <a:cs typeface="Tahoma"/>
              </a:rPr>
              <a:t>de </a:t>
            </a:r>
            <a:r>
              <a:rPr sz="1400" spc="-475" dirty="0">
                <a:solidFill>
                  <a:srgbClr val="0046B8"/>
                </a:solidFill>
                <a:cs typeface="Tahoma"/>
              </a:rPr>
              <a:t> </a:t>
            </a:r>
            <a:r>
              <a:rPr sz="1400" spc="20" dirty="0">
                <a:solidFill>
                  <a:srgbClr val="0046B8"/>
                </a:solidFill>
                <a:cs typeface="Tahoma"/>
              </a:rPr>
              <a:t>las personas </a:t>
            </a:r>
            <a:r>
              <a:rPr sz="1400" spc="-5" dirty="0">
                <a:solidFill>
                  <a:srgbClr val="0046B8"/>
                </a:solidFill>
                <a:cs typeface="Tahoma"/>
              </a:rPr>
              <a:t>puedan </a:t>
            </a:r>
            <a:r>
              <a:rPr sz="1400" spc="25" dirty="0">
                <a:solidFill>
                  <a:srgbClr val="0046B8"/>
                </a:solidFill>
                <a:cs typeface="Tahoma"/>
              </a:rPr>
              <a:t>estar </a:t>
            </a:r>
            <a:r>
              <a:rPr sz="1400" spc="5" dirty="0">
                <a:solidFill>
                  <a:srgbClr val="0046B8"/>
                </a:solidFill>
                <a:cs typeface="Tahoma"/>
              </a:rPr>
              <a:t>en peligro, así </a:t>
            </a:r>
            <a:r>
              <a:rPr sz="1400" spc="25" dirty="0">
                <a:solidFill>
                  <a:srgbClr val="0046B8"/>
                </a:solidFill>
                <a:cs typeface="Tahoma"/>
              </a:rPr>
              <a:t>mismo </a:t>
            </a:r>
            <a:r>
              <a:rPr sz="1400" spc="30" dirty="0">
                <a:solidFill>
                  <a:srgbClr val="0046B8"/>
                </a:solidFill>
                <a:cs typeface="Tahoma"/>
              </a:rPr>
              <a:t>los </a:t>
            </a:r>
            <a:r>
              <a:rPr sz="1400" spc="20" dirty="0">
                <a:solidFill>
                  <a:srgbClr val="0046B8"/>
                </a:solidFill>
                <a:cs typeface="Tahoma"/>
              </a:rPr>
              <a:t>usuarios </a:t>
            </a:r>
            <a:r>
              <a:rPr sz="1400" dirty="0">
                <a:solidFill>
                  <a:srgbClr val="0046B8"/>
                </a:solidFill>
                <a:cs typeface="Tahoma"/>
              </a:rPr>
              <a:t>pueden </a:t>
            </a:r>
            <a:r>
              <a:rPr sz="1400" spc="5" dirty="0">
                <a:solidFill>
                  <a:srgbClr val="0046B8"/>
                </a:solidFill>
                <a:cs typeface="Tahoma"/>
              </a:rPr>
              <a:t> autoagendarse</a:t>
            </a:r>
            <a:r>
              <a:rPr sz="1400" spc="-170" dirty="0">
                <a:solidFill>
                  <a:srgbClr val="0046B8"/>
                </a:solidFill>
                <a:cs typeface="Tahoma"/>
              </a:rPr>
              <a:t> </a:t>
            </a:r>
            <a:r>
              <a:rPr sz="1400" spc="15" dirty="0">
                <a:solidFill>
                  <a:srgbClr val="0046B8"/>
                </a:solidFill>
                <a:cs typeface="Tahoma"/>
              </a:rPr>
              <a:t>eligiendo</a:t>
            </a:r>
            <a:r>
              <a:rPr sz="1400" spc="-165" dirty="0">
                <a:solidFill>
                  <a:srgbClr val="0046B8"/>
                </a:solidFill>
                <a:cs typeface="Tahoma"/>
              </a:rPr>
              <a:t> </a:t>
            </a:r>
            <a:r>
              <a:rPr sz="1400" dirty="0">
                <a:solidFill>
                  <a:srgbClr val="0046B8"/>
                </a:solidFill>
                <a:cs typeface="Tahoma"/>
              </a:rPr>
              <a:t>la</a:t>
            </a:r>
            <a:r>
              <a:rPr sz="1400" spc="-160" dirty="0">
                <a:solidFill>
                  <a:srgbClr val="0046B8"/>
                </a:solidFill>
                <a:cs typeface="Tahoma"/>
              </a:rPr>
              <a:t> </a:t>
            </a:r>
            <a:r>
              <a:rPr sz="1400" spc="30" dirty="0">
                <a:solidFill>
                  <a:srgbClr val="0046B8"/>
                </a:solidFill>
                <a:cs typeface="Tahoma"/>
              </a:rPr>
              <a:t>opción</a:t>
            </a:r>
            <a:r>
              <a:rPr sz="1400" spc="-195" dirty="0">
                <a:solidFill>
                  <a:srgbClr val="0046B8"/>
                </a:solidFill>
                <a:cs typeface="Tahoma"/>
              </a:rPr>
              <a:t> </a:t>
            </a:r>
            <a:r>
              <a:rPr sz="1400" spc="10" dirty="0">
                <a:solidFill>
                  <a:srgbClr val="0046B8"/>
                </a:solidFill>
                <a:cs typeface="Tahoma"/>
              </a:rPr>
              <a:t>que</a:t>
            </a:r>
            <a:r>
              <a:rPr sz="1400" spc="-185" dirty="0">
                <a:solidFill>
                  <a:srgbClr val="0046B8"/>
                </a:solidFill>
                <a:cs typeface="Tahoma"/>
              </a:rPr>
              <a:t> </a:t>
            </a:r>
            <a:r>
              <a:rPr sz="1400" spc="15" dirty="0">
                <a:solidFill>
                  <a:srgbClr val="0046B8"/>
                </a:solidFill>
                <a:cs typeface="Tahoma"/>
              </a:rPr>
              <a:t>mas</a:t>
            </a:r>
            <a:r>
              <a:rPr sz="1400" spc="-160" dirty="0">
                <a:solidFill>
                  <a:srgbClr val="0046B8"/>
                </a:solidFill>
                <a:cs typeface="Tahoma"/>
              </a:rPr>
              <a:t> </a:t>
            </a:r>
            <a:r>
              <a:rPr sz="1400" spc="40" dirty="0">
                <a:solidFill>
                  <a:srgbClr val="0046B8"/>
                </a:solidFill>
                <a:cs typeface="Tahoma"/>
              </a:rPr>
              <a:t>se</a:t>
            </a:r>
            <a:r>
              <a:rPr sz="1400" spc="-170" dirty="0">
                <a:solidFill>
                  <a:srgbClr val="0046B8"/>
                </a:solidFill>
                <a:cs typeface="Tahoma"/>
              </a:rPr>
              <a:t> </a:t>
            </a:r>
            <a:r>
              <a:rPr sz="1400" spc="5" dirty="0">
                <a:solidFill>
                  <a:srgbClr val="0046B8"/>
                </a:solidFill>
                <a:cs typeface="Tahoma"/>
              </a:rPr>
              <a:t>ajuste</a:t>
            </a:r>
            <a:r>
              <a:rPr sz="1400" spc="-160" dirty="0">
                <a:solidFill>
                  <a:srgbClr val="0046B8"/>
                </a:solidFill>
                <a:cs typeface="Tahoma"/>
              </a:rPr>
              <a:t> </a:t>
            </a:r>
            <a:r>
              <a:rPr sz="1400" spc="-5" dirty="0">
                <a:solidFill>
                  <a:srgbClr val="0046B8"/>
                </a:solidFill>
                <a:cs typeface="Tahoma"/>
              </a:rPr>
              <a:t>a</a:t>
            </a:r>
            <a:r>
              <a:rPr sz="1400" spc="-160" dirty="0">
                <a:solidFill>
                  <a:srgbClr val="0046B8"/>
                </a:solidFill>
                <a:cs typeface="Tahoma"/>
              </a:rPr>
              <a:t> </a:t>
            </a:r>
            <a:r>
              <a:rPr sz="1400" spc="20" dirty="0">
                <a:solidFill>
                  <a:srgbClr val="0046B8"/>
                </a:solidFill>
                <a:cs typeface="Tahoma"/>
              </a:rPr>
              <a:t>su</a:t>
            </a:r>
            <a:r>
              <a:rPr sz="1400" spc="-175" dirty="0">
                <a:solidFill>
                  <a:srgbClr val="0046B8"/>
                </a:solidFill>
                <a:cs typeface="Tahoma"/>
              </a:rPr>
              <a:t> </a:t>
            </a:r>
            <a:r>
              <a:rPr sz="1400" spc="15" dirty="0">
                <a:solidFill>
                  <a:srgbClr val="0046B8"/>
                </a:solidFill>
                <a:cs typeface="Tahoma"/>
              </a:rPr>
              <a:t>disponibilidad.</a:t>
            </a:r>
            <a:endParaRPr sz="1400" dirty="0">
              <a:cs typeface="Tahoma"/>
            </a:endParaRPr>
          </a:p>
        </p:txBody>
      </p:sp>
      <p:sp>
        <p:nvSpPr>
          <p:cNvPr id="14" name="object 9"/>
          <p:cNvSpPr txBox="1"/>
          <p:nvPr/>
        </p:nvSpPr>
        <p:spPr>
          <a:xfrm>
            <a:off x="698500" y="3473450"/>
            <a:ext cx="4290316" cy="3344698"/>
          </a:xfrm>
          <a:prstGeom prst="rect">
            <a:avLst/>
          </a:prstGeom>
        </p:spPr>
        <p:txBody>
          <a:bodyPr vert="horz" wrap="square" lIns="0" tIns="12700" rIns="0" bIns="0" rtlCol="0">
            <a:spAutoFit/>
          </a:bodyPr>
          <a:lstStyle/>
          <a:p>
            <a:pPr>
              <a:lnSpc>
                <a:spcPct val="100000"/>
              </a:lnSpc>
              <a:spcBef>
                <a:spcPts val="35"/>
              </a:spcBef>
            </a:pPr>
            <a:endParaRPr lang="es-ES" sz="1400" dirty="0" smtClean="0">
              <a:cs typeface="Tahoma"/>
            </a:endParaRPr>
          </a:p>
          <a:p>
            <a:pPr>
              <a:lnSpc>
                <a:spcPct val="100000"/>
              </a:lnSpc>
              <a:spcBef>
                <a:spcPts val="40"/>
              </a:spcBef>
            </a:pPr>
            <a:endParaRPr sz="1400" dirty="0">
              <a:cs typeface="Tahoma"/>
            </a:endParaRPr>
          </a:p>
          <a:p>
            <a:pPr marL="12700" marR="165735">
              <a:lnSpc>
                <a:spcPts val="1810"/>
              </a:lnSpc>
              <a:spcBef>
                <a:spcPts val="5"/>
              </a:spcBef>
            </a:pPr>
            <a:r>
              <a:rPr sz="1400" spc="45" dirty="0">
                <a:solidFill>
                  <a:srgbClr val="0046B8"/>
                </a:solidFill>
                <a:cs typeface="Tahoma"/>
              </a:rPr>
              <a:t>El</a:t>
            </a:r>
            <a:r>
              <a:rPr sz="1400" spc="-170" dirty="0">
                <a:solidFill>
                  <a:srgbClr val="0046B8"/>
                </a:solidFill>
                <a:cs typeface="Tahoma"/>
              </a:rPr>
              <a:t> </a:t>
            </a:r>
            <a:r>
              <a:rPr sz="1400" spc="35" dirty="0">
                <a:solidFill>
                  <a:srgbClr val="0046B8"/>
                </a:solidFill>
                <a:cs typeface="Tahoma"/>
              </a:rPr>
              <a:t>servicio</a:t>
            </a:r>
            <a:r>
              <a:rPr sz="1400" spc="-190" dirty="0">
                <a:solidFill>
                  <a:srgbClr val="0046B8"/>
                </a:solidFill>
                <a:cs typeface="Tahoma"/>
              </a:rPr>
              <a:t> </a:t>
            </a:r>
            <a:r>
              <a:rPr sz="1400" spc="25" dirty="0">
                <a:solidFill>
                  <a:srgbClr val="0046B8"/>
                </a:solidFill>
                <a:cs typeface="Tahoma"/>
              </a:rPr>
              <a:t>tiene</a:t>
            </a:r>
            <a:r>
              <a:rPr sz="1400" spc="-170" dirty="0">
                <a:solidFill>
                  <a:srgbClr val="0046B8"/>
                </a:solidFill>
                <a:cs typeface="Tahoma"/>
              </a:rPr>
              <a:t> </a:t>
            </a:r>
            <a:r>
              <a:rPr sz="1400" spc="20" dirty="0">
                <a:solidFill>
                  <a:srgbClr val="0046B8"/>
                </a:solidFill>
                <a:cs typeface="Tahoma"/>
              </a:rPr>
              <a:t>cobertura</a:t>
            </a:r>
            <a:r>
              <a:rPr sz="1400" spc="-195" dirty="0">
                <a:solidFill>
                  <a:srgbClr val="0046B8"/>
                </a:solidFill>
                <a:cs typeface="Tahoma"/>
              </a:rPr>
              <a:t> </a:t>
            </a:r>
            <a:r>
              <a:rPr sz="1400" dirty="0">
                <a:solidFill>
                  <a:srgbClr val="0046B8"/>
                </a:solidFill>
                <a:cs typeface="Tahoma"/>
              </a:rPr>
              <a:t>para</a:t>
            </a:r>
            <a:r>
              <a:rPr sz="1400" spc="-160" dirty="0">
                <a:solidFill>
                  <a:srgbClr val="0046B8"/>
                </a:solidFill>
                <a:cs typeface="Tahoma"/>
              </a:rPr>
              <a:t> </a:t>
            </a:r>
            <a:r>
              <a:rPr sz="1400" spc="15" dirty="0" err="1" smtClean="0">
                <a:solidFill>
                  <a:srgbClr val="0046B8"/>
                </a:solidFill>
                <a:cs typeface="Tahoma"/>
              </a:rPr>
              <a:t>afiliad</a:t>
            </a:r>
            <a:r>
              <a:rPr lang="es-ES" sz="1400" spc="15" dirty="0" smtClean="0">
                <a:solidFill>
                  <a:srgbClr val="0046B8"/>
                </a:solidFill>
                <a:cs typeface="Tahoma"/>
              </a:rPr>
              <a:t>os </a:t>
            </a:r>
            <a:r>
              <a:rPr sz="1400" spc="-150" dirty="0" smtClean="0">
                <a:solidFill>
                  <a:srgbClr val="0046B8"/>
                </a:solidFill>
                <a:cs typeface="Tahoma"/>
              </a:rPr>
              <a:t> </a:t>
            </a:r>
            <a:r>
              <a:rPr sz="1400" spc="-5" dirty="0">
                <a:solidFill>
                  <a:srgbClr val="0046B8"/>
                </a:solidFill>
                <a:cs typeface="Tahoma"/>
              </a:rPr>
              <a:t>a</a:t>
            </a:r>
            <a:r>
              <a:rPr sz="1400" spc="-155" dirty="0">
                <a:solidFill>
                  <a:srgbClr val="0046B8"/>
                </a:solidFill>
                <a:cs typeface="Tahoma"/>
              </a:rPr>
              <a:t> </a:t>
            </a:r>
            <a:r>
              <a:rPr sz="1400" dirty="0">
                <a:solidFill>
                  <a:srgbClr val="0046B8"/>
                </a:solidFill>
                <a:cs typeface="Tahoma"/>
              </a:rPr>
              <a:t>la </a:t>
            </a:r>
            <a:r>
              <a:rPr sz="1400" spc="-470" dirty="0">
                <a:solidFill>
                  <a:srgbClr val="0046B8"/>
                </a:solidFill>
                <a:cs typeface="Tahoma"/>
              </a:rPr>
              <a:t> </a:t>
            </a:r>
            <a:r>
              <a:rPr sz="1400" spc="50" dirty="0">
                <a:solidFill>
                  <a:srgbClr val="0046B8"/>
                </a:solidFill>
                <a:cs typeface="Tahoma"/>
              </a:rPr>
              <a:t>ARL</a:t>
            </a:r>
            <a:r>
              <a:rPr sz="1400" spc="-190" dirty="0">
                <a:solidFill>
                  <a:srgbClr val="0046B8"/>
                </a:solidFill>
                <a:cs typeface="Tahoma"/>
              </a:rPr>
              <a:t> </a:t>
            </a:r>
            <a:r>
              <a:rPr sz="1400" spc="15" dirty="0" smtClean="0">
                <a:solidFill>
                  <a:srgbClr val="0046B8"/>
                </a:solidFill>
                <a:cs typeface="Tahoma"/>
              </a:rPr>
              <a:t>SURA</a:t>
            </a:r>
            <a:r>
              <a:rPr lang="es-ES" sz="1400" spc="15" dirty="0" smtClean="0">
                <a:solidFill>
                  <a:srgbClr val="0046B8"/>
                </a:solidFill>
                <a:cs typeface="Tahoma"/>
              </a:rPr>
              <a:t>, no se incluye al grupo familiar del trabajador.</a:t>
            </a:r>
          </a:p>
          <a:p>
            <a:pPr marL="12700" marR="165735">
              <a:lnSpc>
                <a:spcPts val="1810"/>
              </a:lnSpc>
              <a:spcBef>
                <a:spcPts val="5"/>
              </a:spcBef>
            </a:pPr>
            <a:endParaRPr lang="es-ES" sz="1400" spc="15" dirty="0">
              <a:solidFill>
                <a:srgbClr val="0046B8"/>
              </a:solidFill>
              <a:cs typeface="Tahoma"/>
            </a:endParaRPr>
          </a:p>
          <a:p>
            <a:pPr marL="12700" marR="7620" algn="just">
              <a:lnSpc>
                <a:spcPct val="101899"/>
              </a:lnSpc>
            </a:pPr>
            <a:r>
              <a:rPr lang="es-ES" sz="1400" spc="45" dirty="0">
                <a:solidFill>
                  <a:srgbClr val="0046B8"/>
                </a:solidFill>
                <a:cs typeface="Tahoma"/>
              </a:rPr>
              <a:t>El </a:t>
            </a:r>
            <a:r>
              <a:rPr lang="es-ES" sz="1400" spc="15" dirty="0">
                <a:solidFill>
                  <a:srgbClr val="0046B8"/>
                </a:solidFill>
                <a:cs typeface="Tahoma"/>
              </a:rPr>
              <a:t>acompañamiento </a:t>
            </a:r>
            <a:r>
              <a:rPr lang="es-ES" sz="1400" spc="30" dirty="0">
                <a:solidFill>
                  <a:srgbClr val="0046B8"/>
                </a:solidFill>
                <a:cs typeface="Tahoma"/>
              </a:rPr>
              <a:t>esta </a:t>
            </a:r>
            <a:r>
              <a:rPr lang="es-ES" sz="1400" spc="-15" dirty="0">
                <a:solidFill>
                  <a:srgbClr val="0046B8"/>
                </a:solidFill>
                <a:cs typeface="Tahoma"/>
              </a:rPr>
              <a:t>hoy </a:t>
            </a:r>
            <a:r>
              <a:rPr lang="es-ES" sz="1400" b="1" spc="-65" dirty="0">
                <a:solidFill>
                  <a:srgbClr val="0046B8"/>
                </a:solidFill>
                <a:cs typeface="Tahoma"/>
              </a:rPr>
              <a:t>focalizado </a:t>
            </a:r>
            <a:r>
              <a:rPr lang="es-ES" sz="1400" b="1" spc="-75" dirty="0">
                <a:solidFill>
                  <a:srgbClr val="0046B8"/>
                </a:solidFill>
                <a:cs typeface="Tahoma"/>
              </a:rPr>
              <a:t>hacia </a:t>
            </a:r>
            <a:r>
              <a:rPr lang="es-ES" sz="1400" b="1" spc="-50" dirty="0">
                <a:solidFill>
                  <a:srgbClr val="0046B8"/>
                </a:solidFill>
                <a:cs typeface="Tahoma"/>
              </a:rPr>
              <a:t>acciones </a:t>
            </a:r>
            <a:r>
              <a:rPr lang="es-ES" sz="1400" b="1" spc="-70" dirty="0">
                <a:solidFill>
                  <a:srgbClr val="0046B8"/>
                </a:solidFill>
                <a:cs typeface="Tahoma"/>
              </a:rPr>
              <a:t>de </a:t>
            </a:r>
            <a:r>
              <a:rPr lang="es-ES" sz="1400" b="1" spc="-85" dirty="0">
                <a:solidFill>
                  <a:srgbClr val="0046B8"/>
                </a:solidFill>
                <a:cs typeface="Tahoma"/>
              </a:rPr>
              <a:t>promoción </a:t>
            </a:r>
            <a:r>
              <a:rPr lang="es-ES" sz="1400" b="1" spc="-95" dirty="0">
                <a:solidFill>
                  <a:srgbClr val="0046B8"/>
                </a:solidFill>
                <a:cs typeface="Tahoma"/>
              </a:rPr>
              <a:t>y </a:t>
            </a:r>
            <a:r>
              <a:rPr lang="es-ES" sz="1400" b="1" spc="-75" dirty="0">
                <a:solidFill>
                  <a:srgbClr val="0046B8"/>
                </a:solidFill>
                <a:cs typeface="Tahoma"/>
              </a:rPr>
              <a:t>prevención </a:t>
            </a:r>
            <a:r>
              <a:rPr lang="es-ES" sz="1400" spc="-5" dirty="0">
                <a:solidFill>
                  <a:srgbClr val="0046B8"/>
                </a:solidFill>
                <a:cs typeface="Tahoma"/>
              </a:rPr>
              <a:t>a </a:t>
            </a:r>
            <a:r>
              <a:rPr lang="es-ES" sz="1400" spc="20" dirty="0">
                <a:solidFill>
                  <a:srgbClr val="0046B8"/>
                </a:solidFill>
                <a:cs typeface="Tahoma"/>
              </a:rPr>
              <a:t>través </a:t>
            </a:r>
            <a:r>
              <a:rPr lang="es-ES" sz="1400" spc="15" dirty="0">
                <a:solidFill>
                  <a:srgbClr val="0046B8"/>
                </a:solidFill>
                <a:cs typeface="Tahoma"/>
              </a:rPr>
              <a:t>de </a:t>
            </a:r>
            <a:r>
              <a:rPr lang="es-ES" sz="1400" spc="35" dirty="0">
                <a:solidFill>
                  <a:srgbClr val="0046B8"/>
                </a:solidFill>
                <a:cs typeface="Tahoma"/>
              </a:rPr>
              <a:t>temáticas </a:t>
            </a:r>
            <a:r>
              <a:rPr lang="es-ES" sz="1400" spc="40" dirty="0">
                <a:solidFill>
                  <a:srgbClr val="0046B8"/>
                </a:solidFill>
                <a:cs typeface="Tahoma"/>
              </a:rPr>
              <a:t> </a:t>
            </a:r>
            <a:r>
              <a:rPr lang="es-ES" sz="1400" spc="10" dirty="0">
                <a:solidFill>
                  <a:srgbClr val="0046B8"/>
                </a:solidFill>
                <a:cs typeface="Tahoma"/>
              </a:rPr>
              <a:t>que</a:t>
            </a:r>
            <a:r>
              <a:rPr lang="es-ES" sz="1400" spc="-195" dirty="0">
                <a:solidFill>
                  <a:srgbClr val="0046B8"/>
                </a:solidFill>
                <a:cs typeface="Tahoma"/>
              </a:rPr>
              <a:t> </a:t>
            </a:r>
            <a:r>
              <a:rPr lang="es-ES" sz="1400" spc="15" dirty="0">
                <a:solidFill>
                  <a:srgbClr val="0046B8"/>
                </a:solidFill>
                <a:cs typeface="Tahoma"/>
              </a:rPr>
              <a:t>permitan</a:t>
            </a:r>
            <a:r>
              <a:rPr lang="es-ES" sz="1400" spc="-185" dirty="0">
                <a:solidFill>
                  <a:srgbClr val="0046B8"/>
                </a:solidFill>
                <a:cs typeface="Tahoma"/>
              </a:rPr>
              <a:t> </a:t>
            </a:r>
            <a:r>
              <a:rPr lang="es-ES" sz="1400" dirty="0">
                <a:solidFill>
                  <a:srgbClr val="0046B8"/>
                </a:solidFill>
                <a:cs typeface="Tahoma"/>
              </a:rPr>
              <a:t>la</a:t>
            </a:r>
            <a:r>
              <a:rPr lang="es-ES" sz="1400" spc="-155" dirty="0">
                <a:solidFill>
                  <a:srgbClr val="0046B8"/>
                </a:solidFill>
                <a:cs typeface="Tahoma"/>
              </a:rPr>
              <a:t> </a:t>
            </a:r>
            <a:r>
              <a:rPr lang="es-ES" sz="1400" spc="20" dirty="0">
                <a:solidFill>
                  <a:srgbClr val="0046B8"/>
                </a:solidFill>
                <a:cs typeface="Tahoma"/>
              </a:rPr>
              <a:t>gestión</a:t>
            </a:r>
            <a:r>
              <a:rPr lang="es-ES" sz="1400" spc="-185" dirty="0">
                <a:solidFill>
                  <a:srgbClr val="0046B8"/>
                </a:solidFill>
                <a:cs typeface="Tahoma"/>
              </a:rPr>
              <a:t> </a:t>
            </a:r>
            <a:r>
              <a:rPr lang="es-ES" sz="1400" spc="15" dirty="0">
                <a:solidFill>
                  <a:srgbClr val="0046B8"/>
                </a:solidFill>
                <a:cs typeface="Tahoma"/>
              </a:rPr>
              <a:t>de</a:t>
            </a:r>
            <a:r>
              <a:rPr lang="es-ES" sz="1400" spc="-165" dirty="0">
                <a:solidFill>
                  <a:srgbClr val="0046B8"/>
                </a:solidFill>
                <a:cs typeface="Tahoma"/>
              </a:rPr>
              <a:t> </a:t>
            </a:r>
            <a:r>
              <a:rPr lang="es-ES" sz="1400" dirty="0">
                <a:solidFill>
                  <a:srgbClr val="0046B8"/>
                </a:solidFill>
                <a:cs typeface="Tahoma"/>
              </a:rPr>
              <a:t>la</a:t>
            </a:r>
            <a:r>
              <a:rPr lang="es-ES" sz="1400" spc="-165" dirty="0">
                <a:solidFill>
                  <a:srgbClr val="0046B8"/>
                </a:solidFill>
                <a:cs typeface="Tahoma"/>
              </a:rPr>
              <a:t> </a:t>
            </a:r>
            <a:r>
              <a:rPr lang="es-ES" sz="1400" spc="5" dirty="0">
                <a:solidFill>
                  <a:srgbClr val="0046B8"/>
                </a:solidFill>
                <a:cs typeface="Tahoma"/>
              </a:rPr>
              <a:t>salud</a:t>
            </a:r>
            <a:r>
              <a:rPr lang="es-ES" sz="1400" spc="-175" dirty="0">
                <a:solidFill>
                  <a:srgbClr val="0046B8"/>
                </a:solidFill>
                <a:cs typeface="Tahoma"/>
              </a:rPr>
              <a:t> </a:t>
            </a:r>
            <a:r>
              <a:rPr lang="es-ES" sz="1400" dirty="0">
                <a:solidFill>
                  <a:srgbClr val="0046B8"/>
                </a:solidFill>
                <a:cs typeface="Tahoma"/>
              </a:rPr>
              <a:t>mental</a:t>
            </a:r>
            <a:r>
              <a:rPr lang="es-ES" sz="1400" spc="45" dirty="0">
                <a:solidFill>
                  <a:srgbClr val="0046B8"/>
                </a:solidFill>
                <a:cs typeface="Tahoma"/>
              </a:rPr>
              <a:t>, por lo tanto </a:t>
            </a:r>
            <a:r>
              <a:rPr lang="es-ES" sz="1400" b="1" spc="45" dirty="0">
                <a:solidFill>
                  <a:srgbClr val="0046B8"/>
                </a:solidFill>
                <a:cs typeface="Tahoma"/>
              </a:rPr>
              <a:t>no es</a:t>
            </a:r>
            <a:r>
              <a:rPr lang="es-ES" sz="1400" b="1" spc="-165" dirty="0">
                <a:solidFill>
                  <a:srgbClr val="0046B8"/>
                </a:solidFill>
                <a:cs typeface="Tahoma"/>
              </a:rPr>
              <a:t> </a:t>
            </a:r>
            <a:r>
              <a:rPr lang="es-ES" sz="1400" spc="-15" dirty="0">
                <a:solidFill>
                  <a:srgbClr val="0046B8"/>
                </a:solidFill>
                <a:cs typeface="Tahoma"/>
              </a:rPr>
              <a:t>un</a:t>
            </a:r>
            <a:r>
              <a:rPr lang="es-ES" sz="1400" spc="-175" dirty="0">
                <a:solidFill>
                  <a:srgbClr val="0046B8"/>
                </a:solidFill>
                <a:cs typeface="Tahoma"/>
              </a:rPr>
              <a:t> </a:t>
            </a:r>
            <a:r>
              <a:rPr lang="es-ES" sz="1400" spc="35" dirty="0">
                <a:solidFill>
                  <a:srgbClr val="0046B8"/>
                </a:solidFill>
                <a:cs typeface="Tahoma"/>
              </a:rPr>
              <a:t>proceso</a:t>
            </a:r>
            <a:r>
              <a:rPr lang="es-ES" sz="1400" spc="-210" dirty="0">
                <a:solidFill>
                  <a:srgbClr val="0046B8"/>
                </a:solidFill>
                <a:cs typeface="Tahoma"/>
              </a:rPr>
              <a:t> </a:t>
            </a:r>
            <a:r>
              <a:rPr lang="es-ES" sz="1400" spc="30" dirty="0">
                <a:solidFill>
                  <a:srgbClr val="0046B8"/>
                </a:solidFill>
                <a:cs typeface="Tahoma"/>
              </a:rPr>
              <a:t>psicoterapéutico.</a:t>
            </a:r>
          </a:p>
          <a:p>
            <a:pPr marL="298450" marR="7620" indent="-285750" algn="just">
              <a:lnSpc>
                <a:spcPct val="101899"/>
              </a:lnSpc>
              <a:buFont typeface="Wingdings" panose="05000000000000000000" pitchFamily="2" charset="2"/>
              <a:buChar char="ü"/>
            </a:pPr>
            <a:endParaRPr lang="es-ES" sz="1400" spc="30" dirty="0">
              <a:solidFill>
                <a:srgbClr val="0046B8"/>
              </a:solidFill>
              <a:cs typeface="Tahoma"/>
            </a:endParaRPr>
          </a:p>
          <a:p>
            <a:pPr marL="298450" marR="7620" indent="-285750" algn="just">
              <a:lnSpc>
                <a:spcPct val="101899"/>
              </a:lnSpc>
              <a:buFont typeface="Wingdings" panose="05000000000000000000" pitchFamily="2" charset="2"/>
              <a:buChar char="ü"/>
            </a:pPr>
            <a:endParaRPr lang="es-ES" sz="1400" spc="30" dirty="0">
              <a:solidFill>
                <a:srgbClr val="0046B8"/>
              </a:solidFill>
              <a:cs typeface="Tahoma"/>
            </a:endParaRPr>
          </a:p>
          <a:p>
            <a:pPr marL="12700" marR="7620" algn="just">
              <a:lnSpc>
                <a:spcPct val="101899"/>
              </a:lnSpc>
            </a:pPr>
            <a:r>
              <a:rPr lang="es-ES" sz="1400" spc="30" dirty="0">
                <a:solidFill>
                  <a:srgbClr val="0046B8"/>
                </a:solidFill>
                <a:cs typeface="Tahoma"/>
              </a:rPr>
              <a:t>La línea de atención en salud mental acompaña el </a:t>
            </a:r>
            <a:r>
              <a:rPr lang="es-ES" sz="1400" b="1" spc="30" dirty="0">
                <a:solidFill>
                  <a:srgbClr val="0046B8"/>
                </a:solidFill>
                <a:cs typeface="Tahoma"/>
              </a:rPr>
              <a:t>momento de la crisis, hace la contención emocional </a:t>
            </a:r>
            <a:r>
              <a:rPr lang="es-ES" sz="1400" spc="30" dirty="0">
                <a:solidFill>
                  <a:srgbClr val="0046B8"/>
                </a:solidFill>
                <a:cs typeface="Tahoma"/>
              </a:rPr>
              <a:t>y la activación </a:t>
            </a:r>
            <a:r>
              <a:rPr lang="es-ES" sz="1400" b="1" spc="30" dirty="0">
                <a:solidFill>
                  <a:srgbClr val="0046B8"/>
                </a:solidFill>
                <a:cs typeface="Tahoma"/>
              </a:rPr>
              <a:t>y/o derivación </a:t>
            </a:r>
            <a:r>
              <a:rPr lang="es-ES" sz="1400" spc="30" dirty="0">
                <a:solidFill>
                  <a:srgbClr val="0046B8"/>
                </a:solidFill>
                <a:cs typeface="Tahoma"/>
              </a:rPr>
              <a:t>de acuerdo al protocolo.</a:t>
            </a:r>
          </a:p>
          <a:p>
            <a:pPr marL="12700" marR="165735">
              <a:lnSpc>
                <a:spcPts val="1810"/>
              </a:lnSpc>
              <a:spcBef>
                <a:spcPts val="5"/>
              </a:spcBef>
            </a:pPr>
            <a:endParaRPr sz="1400" dirty="0">
              <a:cs typeface="Tahoma"/>
            </a:endParaRPr>
          </a:p>
        </p:txBody>
      </p:sp>
    </p:spTree>
    <p:extLst>
      <p:ext uri="{BB962C8B-B14F-4D97-AF65-F5344CB8AC3E}">
        <p14:creationId xmlns:p14="http://schemas.microsoft.com/office/powerpoint/2010/main" val="432081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956300" y="273051"/>
            <a:ext cx="4343400" cy="1971886"/>
          </a:xfrm>
          <a:prstGeom prst="rect">
            <a:avLst/>
          </a:prstGeom>
        </p:spPr>
        <p:txBody>
          <a:bodyPr vert="horz" wrap="square" lIns="0" tIns="13335" rIns="0" bIns="0" rtlCol="0">
            <a:spAutoFit/>
          </a:bodyPr>
          <a:lstStyle/>
          <a:p>
            <a:pPr marR="5080" indent="12700" algn="ctr">
              <a:lnSpc>
                <a:spcPct val="100600"/>
              </a:lnSpc>
              <a:spcBef>
                <a:spcPts val="105"/>
              </a:spcBef>
            </a:pPr>
            <a:r>
              <a:rPr lang="es-ES" sz="4200" spc="25" dirty="0">
                <a:solidFill>
                  <a:srgbClr val="0070C0"/>
                </a:solidFill>
                <a:latin typeface="+mj-lt"/>
              </a:rPr>
              <a:t>¿Qué situaciones se atienden en la línea? </a:t>
            </a:r>
            <a:endParaRPr sz="4200" spc="25" dirty="0">
              <a:solidFill>
                <a:srgbClr val="0070C0"/>
              </a:solidFill>
              <a:latin typeface="+mj-lt"/>
            </a:endParaRPr>
          </a:p>
        </p:txBody>
      </p:sp>
      <p:pic>
        <p:nvPicPr>
          <p:cNvPr id="9" name="Imagen 8"/>
          <p:cNvPicPr>
            <a:picLocks noChangeAspect="1"/>
          </p:cNvPicPr>
          <p:nvPr/>
        </p:nvPicPr>
        <p:blipFill>
          <a:blip r:embed="rId2"/>
          <a:stretch>
            <a:fillRect/>
          </a:stretch>
        </p:blipFill>
        <p:spPr>
          <a:xfrm>
            <a:off x="-6793" y="-8713"/>
            <a:ext cx="5719851" cy="7556500"/>
          </a:xfrm>
          <a:prstGeom prst="rect">
            <a:avLst/>
          </a:prstGeom>
        </p:spPr>
      </p:pic>
      <p:sp>
        <p:nvSpPr>
          <p:cNvPr id="2" name="CuadroTexto 1"/>
          <p:cNvSpPr txBox="1"/>
          <p:nvPr/>
        </p:nvSpPr>
        <p:spPr>
          <a:xfrm>
            <a:off x="6108700" y="2846750"/>
            <a:ext cx="4038600" cy="4131900"/>
          </a:xfrm>
          <a:prstGeom prst="rect">
            <a:avLst/>
          </a:prstGeom>
          <a:noFill/>
        </p:spPr>
        <p:txBody>
          <a:bodyPr wrap="square" rtlCol="0">
            <a:spAutoFit/>
          </a:bodyPr>
          <a:lstStyle/>
          <a:p>
            <a:pPr marL="312420" marR="5080" indent="-300355">
              <a:lnSpc>
                <a:spcPct val="100200"/>
              </a:lnSpc>
              <a:spcBef>
                <a:spcPts val="95"/>
              </a:spcBef>
              <a:buFont typeface="Wingdings"/>
              <a:buChar char=""/>
              <a:tabLst>
                <a:tab pos="313055" algn="l"/>
              </a:tabLst>
            </a:pPr>
            <a:r>
              <a:rPr lang="es-ES" sz="1750" b="1" spc="-110" dirty="0">
                <a:solidFill>
                  <a:srgbClr val="0046B8"/>
                </a:solidFill>
                <a:cs typeface="Tahoma"/>
              </a:rPr>
              <a:t>Abordaje</a:t>
            </a:r>
            <a:r>
              <a:rPr lang="es-ES" sz="1750" b="1" spc="-105" dirty="0">
                <a:solidFill>
                  <a:srgbClr val="0046B8"/>
                </a:solidFill>
                <a:cs typeface="Tahoma"/>
              </a:rPr>
              <a:t> </a:t>
            </a:r>
            <a:r>
              <a:rPr lang="es-ES" sz="1750" b="1" spc="-85" dirty="0" smtClean="0">
                <a:solidFill>
                  <a:srgbClr val="0046B8"/>
                </a:solidFill>
                <a:cs typeface="Tahoma"/>
              </a:rPr>
              <a:t>desde</a:t>
            </a:r>
            <a:r>
              <a:rPr lang="es-ES" sz="1750" b="1" spc="-80" dirty="0" smtClean="0">
                <a:solidFill>
                  <a:srgbClr val="0046B8"/>
                </a:solidFill>
                <a:cs typeface="Tahoma"/>
              </a:rPr>
              <a:t> </a:t>
            </a:r>
            <a:r>
              <a:rPr lang="es-ES" sz="1750" b="1" spc="-114" dirty="0">
                <a:solidFill>
                  <a:srgbClr val="0046B8"/>
                </a:solidFill>
                <a:cs typeface="Tahoma"/>
              </a:rPr>
              <a:t>la</a:t>
            </a:r>
            <a:r>
              <a:rPr lang="es-ES" sz="1750" b="1" spc="-110" dirty="0">
                <a:solidFill>
                  <a:srgbClr val="0046B8"/>
                </a:solidFill>
                <a:cs typeface="Tahoma"/>
              </a:rPr>
              <a:t> promoción</a:t>
            </a:r>
            <a:r>
              <a:rPr lang="es-ES" sz="1750" b="1" spc="-105" dirty="0">
                <a:solidFill>
                  <a:srgbClr val="0046B8"/>
                </a:solidFill>
                <a:cs typeface="Tahoma"/>
              </a:rPr>
              <a:t> </a:t>
            </a:r>
            <a:r>
              <a:rPr lang="es-ES" sz="1750" b="1" spc="-90" dirty="0">
                <a:solidFill>
                  <a:srgbClr val="0046B8"/>
                </a:solidFill>
                <a:cs typeface="Tahoma"/>
              </a:rPr>
              <a:t>de</a:t>
            </a:r>
            <a:r>
              <a:rPr lang="es-ES" sz="1750" b="1" spc="-85" dirty="0">
                <a:solidFill>
                  <a:srgbClr val="0046B8"/>
                </a:solidFill>
                <a:cs typeface="Tahoma"/>
              </a:rPr>
              <a:t> </a:t>
            </a:r>
            <a:r>
              <a:rPr lang="es-ES" sz="1750" b="1" spc="-114" dirty="0">
                <a:solidFill>
                  <a:srgbClr val="0046B8"/>
                </a:solidFill>
                <a:cs typeface="Tahoma"/>
              </a:rPr>
              <a:t>la</a:t>
            </a:r>
            <a:r>
              <a:rPr lang="es-ES" sz="1750" b="1" spc="-110" dirty="0">
                <a:solidFill>
                  <a:srgbClr val="0046B8"/>
                </a:solidFill>
                <a:cs typeface="Tahoma"/>
              </a:rPr>
              <a:t> </a:t>
            </a:r>
            <a:r>
              <a:rPr lang="es-ES" sz="1750" b="1" spc="-105" dirty="0">
                <a:solidFill>
                  <a:srgbClr val="0046B8"/>
                </a:solidFill>
                <a:cs typeface="Tahoma"/>
              </a:rPr>
              <a:t>salud</a:t>
            </a:r>
            <a:r>
              <a:rPr lang="es-ES" sz="1750" b="1" spc="-100" dirty="0">
                <a:solidFill>
                  <a:srgbClr val="0046B8"/>
                </a:solidFill>
                <a:cs typeface="Tahoma"/>
              </a:rPr>
              <a:t> </a:t>
            </a:r>
            <a:r>
              <a:rPr lang="es-ES" sz="1750" b="1" spc="-110" dirty="0">
                <a:solidFill>
                  <a:srgbClr val="0046B8"/>
                </a:solidFill>
                <a:cs typeface="Tahoma"/>
              </a:rPr>
              <a:t>mental:</a:t>
            </a:r>
            <a:r>
              <a:rPr lang="es-ES" sz="1750" b="1" spc="-105" dirty="0">
                <a:solidFill>
                  <a:srgbClr val="0046B8"/>
                </a:solidFill>
                <a:cs typeface="Tahoma"/>
              </a:rPr>
              <a:t> </a:t>
            </a:r>
            <a:r>
              <a:rPr lang="es-ES" sz="1750" b="1" spc="-105" dirty="0" smtClean="0">
                <a:solidFill>
                  <a:srgbClr val="0046B8"/>
                </a:solidFill>
                <a:cs typeface="Tahoma"/>
              </a:rPr>
              <a:t> </a:t>
            </a:r>
            <a:r>
              <a:rPr lang="es-ES" sz="1750" spc="20" dirty="0" smtClean="0">
                <a:solidFill>
                  <a:srgbClr val="0046B8"/>
                </a:solidFill>
                <a:cs typeface="Tahoma"/>
              </a:rPr>
              <a:t>actitud </a:t>
            </a:r>
            <a:r>
              <a:rPr lang="es-ES" sz="1750" spc="25" dirty="0" smtClean="0">
                <a:solidFill>
                  <a:srgbClr val="0046B8"/>
                </a:solidFill>
                <a:cs typeface="Tahoma"/>
              </a:rPr>
              <a:t> </a:t>
            </a:r>
            <a:r>
              <a:rPr lang="es-ES" sz="1750" spc="10" dirty="0">
                <a:solidFill>
                  <a:srgbClr val="0046B8"/>
                </a:solidFill>
                <a:cs typeface="Tahoma"/>
              </a:rPr>
              <a:t>optimista,</a:t>
            </a:r>
            <a:r>
              <a:rPr lang="es-ES" sz="1750" spc="570" dirty="0">
                <a:solidFill>
                  <a:srgbClr val="0046B8"/>
                </a:solidFill>
                <a:cs typeface="Tahoma"/>
              </a:rPr>
              <a:t> </a:t>
            </a:r>
            <a:r>
              <a:rPr lang="es-ES" sz="1750" spc="-20" dirty="0" err="1">
                <a:solidFill>
                  <a:srgbClr val="0046B8"/>
                </a:solidFill>
                <a:cs typeface="Tahoma"/>
              </a:rPr>
              <a:t>autovalía</a:t>
            </a:r>
            <a:r>
              <a:rPr lang="es-ES" sz="1750" spc="-20" dirty="0">
                <a:solidFill>
                  <a:srgbClr val="0046B8"/>
                </a:solidFill>
                <a:cs typeface="Tahoma"/>
              </a:rPr>
              <a:t>,</a:t>
            </a:r>
            <a:r>
              <a:rPr lang="es-ES" sz="1750" spc="-15" dirty="0">
                <a:solidFill>
                  <a:srgbClr val="0046B8"/>
                </a:solidFill>
                <a:cs typeface="Tahoma"/>
              </a:rPr>
              <a:t> </a:t>
            </a:r>
            <a:r>
              <a:rPr lang="es-ES" sz="1750" dirty="0">
                <a:solidFill>
                  <a:srgbClr val="0046B8"/>
                </a:solidFill>
                <a:cs typeface="Tahoma"/>
              </a:rPr>
              <a:t>confianza,</a:t>
            </a:r>
            <a:r>
              <a:rPr lang="es-ES" sz="1750" spc="5" dirty="0">
                <a:solidFill>
                  <a:srgbClr val="0046B8"/>
                </a:solidFill>
                <a:cs typeface="Tahoma"/>
              </a:rPr>
              <a:t> consumo</a:t>
            </a:r>
            <a:r>
              <a:rPr lang="es-ES" sz="1750" spc="10" dirty="0">
                <a:solidFill>
                  <a:srgbClr val="0046B8"/>
                </a:solidFill>
                <a:cs typeface="Tahoma"/>
              </a:rPr>
              <a:t> </a:t>
            </a:r>
            <a:r>
              <a:rPr lang="es-ES" sz="1750" spc="-5" dirty="0">
                <a:solidFill>
                  <a:srgbClr val="0046B8"/>
                </a:solidFill>
                <a:cs typeface="Tahoma"/>
              </a:rPr>
              <a:t>responsable,</a:t>
            </a:r>
            <a:r>
              <a:rPr lang="es-ES" sz="1750" dirty="0">
                <a:solidFill>
                  <a:srgbClr val="0046B8"/>
                </a:solidFill>
                <a:cs typeface="Tahoma"/>
              </a:rPr>
              <a:t> </a:t>
            </a:r>
            <a:r>
              <a:rPr lang="es-ES" sz="1750" spc="10" dirty="0">
                <a:solidFill>
                  <a:srgbClr val="0046B8"/>
                </a:solidFill>
                <a:cs typeface="Tahoma"/>
              </a:rPr>
              <a:t>emociones, </a:t>
            </a:r>
            <a:r>
              <a:rPr lang="es-ES" sz="1750" spc="15" dirty="0">
                <a:solidFill>
                  <a:srgbClr val="0046B8"/>
                </a:solidFill>
                <a:cs typeface="Tahoma"/>
              </a:rPr>
              <a:t> </a:t>
            </a:r>
            <a:r>
              <a:rPr lang="es-ES" sz="1750" spc="10" dirty="0">
                <a:solidFill>
                  <a:srgbClr val="0046B8"/>
                </a:solidFill>
                <a:cs typeface="Tahoma"/>
              </a:rPr>
              <a:t>fortalezas </a:t>
            </a:r>
            <a:r>
              <a:rPr lang="es-ES" sz="1750" spc="-65" dirty="0">
                <a:solidFill>
                  <a:srgbClr val="0046B8"/>
                </a:solidFill>
                <a:cs typeface="Tahoma"/>
              </a:rPr>
              <a:t>y </a:t>
            </a:r>
            <a:r>
              <a:rPr lang="es-ES" sz="1750" spc="-5" dirty="0">
                <a:solidFill>
                  <a:srgbClr val="0046B8"/>
                </a:solidFill>
                <a:cs typeface="Tahoma"/>
              </a:rPr>
              <a:t>valores, gratitud, </a:t>
            </a:r>
            <a:r>
              <a:rPr lang="es-ES" sz="1750" spc="10" dirty="0">
                <a:solidFill>
                  <a:srgbClr val="0046B8"/>
                </a:solidFill>
                <a:cs typeface="Tahoma"/>
              </a:rPr>
              <a:t>crianza </a:t>
            </a:r>
            <a:r>
              <a:rPr lang="es-ES" sz="1750" spc="-25" dirty="0">
                <a:solidFill>
                  <a:srgbClr val="0046B8"/>
                </a:solidFill>
                <a:cs typeface="Tahoma"/>
              </a:rPr>
              <a:t>humanizada, </a:t>
            </a:r>
            <a:r>
              <a:rPr lang="es-ES" sz="1750" spc="-20" dirty="0">
                <a:solidFill>
                  <a:srgbClr val="0046B8"/>
                </a:solidFill>
                <a:cs typeface="Tahoma"/>
              </a:rPr>
              <a:t>perdón, </a:t>
            </a:r>
            <a:r>
              <a:rPr lang="es-ES" sz="1750" spc="15" dirty="0">
                <a:solidFill>
                  <a:srgbClr val="0046B8"/>
                </a:solidFill>
                <a:cs typeface="Tahoma"/>
              </a:rPr>
              <a:t>resiliencia, </a:t>
            </a:r>
            <a:r>
              <a:rPr lang="es-ES" sz="1750" spc="-10" dirty="0">
                <a:solidFill>
                  <a:srgbClr val="0046B8"/>
                </a:solidFill>
                <a:cs typeface="Tahoma"/>
              </a:rPr>
              <a:t>sana </a:t>
            </a:r>
            <a:r>
              <a:rPr lang="es-ES" sz="1750" spc="-535" dirty="0">
                <a:solidFill>
                  <a:srgbClr val="0046B8"/>
                </a:solidFill>
                <a:cs typeface="Tahoma"/>
              </a:rPr>
              <a:t> </a:t>
            </a:r>
            <a:r>
              <a:rPr lang="es-ES" sz="1750" spc="5" dirty="0">
                <a:solidFill>
                  <a:srgbClr val="0046B8"/>
                </a:solidFill>
                <a:cs typeface="Tahoma"/>
              </a:rPr>
              <a:t>convivencia,</a:t>
            </a:r>
            <a:r>
              <a:rPr lang="es-ES" sz="1750" spc="-210" dirty="0">
                <a:solidFill>
                  <a:srgbClr val="0046B8"/>
                </a:solidFill>
                <a:cs typeface="Tahoma"/>
              </a:rPr>
              <a:t> </a:t>
            </a:r>
            <a:r>
              <a:rPr lang="es-ES" sz="1750" spc="15" dirty="0">
                <a:solidFill>
                  <a:srgbClr val="0046B8"/>
                </a:solidFill>
                <a:cs typeface="Tahoma"/>
              </a:rPr>
              <a:t>sentido</a:t>
            </a:r>
            <a:r>
              <a:rPr lang="es-ES" sz="1750" spc="-210" dirty="0">
                <a:solidFill>
                  <a:srgbClr val="0046B8"/>
                </a:solidFill>
                <a:cs typeface="Tahoma"/>
              </a:rPr>
              <a:t> </a:t>
            </a:r>
            <a:r>
              <a:rPr lang="es-ES" sz="1750" dirty="0">
                <a:solidFill>
                  <a:srgbClr val="0046B8"/>
                </a:solidFill>
                <a:cs typeface="Tahoma"/>
              </a:rPr>
              <a:t>de</a:t>
            </a:r>
            <a:r>
              <a:rPr lang="es-ES" sz="1750" spc="-210" dirty="0">
                <a:solidFill>
                  <a:srgbClr val="0046B8"/>
                </a:solidFill>
                <a:cs typeface="Tahoma"/>
              </a:rPr>
              <a:t> </a:t>
            </a:r>
            <a:r>
              <a:rPr lang="es-ES" sz="1750" spc="-25" dirty="0">
                <a:solidFill>
                  <a:srgbClr val="0046B8"/>
                </a:solidFill>
                <a:cs typeface="Tahoma"/>
              </a:rPr>
              <a:t>vida,</a:t>
            </a:r>
            <a:r>
              <a:rPr lang="es-ES" sz="1750" spc="-195" dirty="0">
                <a:solidFill>
                  <a:srgbClr val="0046B8"/>
                </a:solidFill>
                <a:cs typeface="Tahoma"/>
              </a:rPr>
              <a:t> </a:t>
            </a:r>
            <a:r>
              <a:rPr lang="es-ES" sz="1750" spc="-5" dirty="0">
                <a:solidFill>
                  <a:srgbClr val="0046B8"/>
                </a:solidFill>
                <a:cs typeface="Tahoma"/>
              </a:rPr>
              <a:t>sexualidad</a:t>
            </a:r>
            <a:r>
              <a:rPr lang="es-ES" sz="1750" spc="-210" dirty="0">
                <a:solidFill>
                  <a:srgbClr val="0046B8"/>
                </a:solidFill>
                <a:cs typeface="Tahoma"/>
              </a:rPr>
              <a:t> </a:t>
            </a:r>
            <a:r>
              <a:rPr lang="es-ES" sz="1750" spc="-5" dirty="0">
                <a:solidFill>
                  <a:srgbClr val="0046B8"/>
                </a:solidFill>
                <a:cs typeface="Tahoma"/>
              </a:rPr>
              <a:t>integral.</a:t>
            </a:r>
            <a:endParaRPr lang="es-ES" sz="1750" dirty="0">
              <a:cs typeface="Tahoma"/>
            </a:endParaRPr>
          </a:p>
          <a:p>
            <a:pPr>
              <a:lnSpc>
                <a:spcPct val="100000"/>
              </a:lnSpc>
              <a:buClr>
                <a:srgbClr val="0046B8"/>
              </a:buClr>
              <a:buFont typeface="Wingdings"/>
              <a:buChar char=""/>
            </a:pPr>
            <a:endParaRPr lang="es-ES" sz="1750" dirty="0">
              <a:cs typeface="Tahoma"/>
            </a:endParaRPr>
          </a:p>
          <a:p>
            <a:pPr marL="312420" marR="5080" indent="-300355">
              <a:lnSpc>
                <a:spcPct val="100000"/>
              </a:lnSpc>
              <a:buFont typeface="Wingdings"/>
              <a:buChar char=""/>
              <a:tabLst>
                <a:tab pos="313055" algn="l"/>
              </a:tabLst>
            </a:pPr>
            <a:r>
              <a:rPr lang="es-ES" sz="1750" b="1" spc="-110" dirty="0">
                <a:solidFill>
                  <a:srgbClr val="0046B8"/>
                </a:solidFill>
                <a:cs typeface="Tahoma"/>
              </a:rPr>
              <a:t>Abordaje</a:t>
            </a:r>
            <a:r>
              <a:rPr lang="es-ES" sz="1750" b="1" spc="-105" dirty="0">
                <a:solidFill>
                  <a:srgbClr val="0046B8"/>
                </a:solidFill>
                <a:cs typeface="Tahoma"/>
              </a:rPr>
              <a:t> </a:t>
            </a:r>
            <a:r>
              <a:rPr lang="es-ES" sz="1750" b="1" spc="-110" dirty="0">
                <a:solidFill>
                  <a:srgbClr val="0046B8"/>
                </a:solidFill>
                <a:cs typeface="Tahoma"/>
              </a:rPr>
              <a:t>realizado</a:t>
            </a:r>
            <a:r>
              <a:rPr lang="es-ES" sz="1750" b="1" spc="-105" dirty="0">
                <a:solidFill>
                  <a:srgbClr val="0046B8"/>
                </a:solidFill>
                <a:cs typeface="Tahoma"/>
              </a:rPr>
              <a:t> </a:t>
            </a:r>
            <a:r>
              <a:rPr lang="es-ES" sz="1750" b="1" spc="-85" dirty="0">
                <a:solidFill>
                  <a:srgbClr val="0046B8"/>
                </a:solidFill>
                <a:cs typeface="Tahoma"/>
              </a:rPr>
              <a:t>desde</a:t>
            </a:r>
            <a:r>
              <a:rPr lang="es-ES" sz="1750" b="1" spc="-80" dirty="0">
                <a:solidFill>
                  <a:srgbClr val="0046B8"/>
                </a:solidFill>
                <a:cs typeface="Tahoma"/>
              </a:rPr>
              <a:t> </a:t>
            </a:r>
            <a:r>
              <a:rPr lang="es-ES" sz="1750" b="1" spc="-114" dirty="0">
                <a:solidFill>
                  <a:srgbClr val="0046B8"/>
                </a:solidFill>
                <a:cs typeface="Tahoma"/>
              </a:rPr>
              <a:t>la</a:t>
            </a:r>
            <a:r>
              <a:rPr lang="es-ES" sz="1750" b="1" spc="-110" dirty="0">
                <a:solidFill>
                  <a:srgbClr val="0046B8"/>
                </a:solidFill>
                <a:cs typeface="Tahoma"/>
              </a:rPr>
              <a:t> </a:t>
            </a:r>
            <a:r>
              <a:rPr lang="es-ES" sz="1750" b="1" spc="-100" dirty="0">
                <a:solidFill>
                  <a:srgbClr val="0046B8"/>
                </a:solidFill>
                <a:cs typeface="Tahoma"/>
              </a:rPr>
              <a:t>prevención</a:t>
            </a:r>
            <a:r>
              <a:rPr lang="es-ES" sz="1750" b="1" spc="-95" dirty="0">
                <a:solidFill>
                  <a:srgbClr val="0046B8"/>
                </a:solidFill>
                <a:cs typeface="Tahoma"/>
              </a:rPr>
              <a:t> </a:t>
            </a:r>
            <a:r>
              <a:rPr lang="es-ES" sz="1750" b="1" spc="-90" dirty="0">
                <a:solidFill>
                  <a:srgbClr val="0046B8"/>
                </a:solidFill>
                <a:cs typeface="Tahoma"/>
              </a:rPr>
              <a:t>de</a:t>
            </a:r>
            <a:r>
              <a:rPr lang="es-ES" sz="1750" b="1" spc="-85" dirty="0">
                <a:solidFill>
                  <a:srgbClr val="0046B8"/>
                </a:solidFill>
                <a:cs typeface="Tahoma"/>
              </a:rPr>
              <a:t> </a:t>
            </a:r>
            <a:r>
              <a:rPr lang="es-ES" sz="1750" b="1" spc="-110" dirty="0">
                <a:solidFill>
                  <a:srgbClr val="0046B8"/>
                </a:solidFill>
                <a:cs typeface="Tahoma"/>
              </a:rPr>
              <a:t>problemas</a:t>
            </a:r>
            <a:r>
              <a:rPr lang="es-ES" sz="1750" b="1" spc="-105" dirty="0">
                <a:solidFill>
                  <a:srgbClr val="0046B8"/>
                </a:solidFill>
                <a:cs typeface="Tahoma"/>
              </a:rPr>
              <a:t> </a:t>
            </a:r>
            <a:r>
              <a:rPr lang="es-ES" sz="1750" b="1" spc="-125" dirty="0">
                <a:solidFill>
                  <a:srgbClr val="0046B8"/>
                </a:solidFill>
                <a:cs typeface="Tahoma"/>
              </a:rPr>
              <a:t>y</a:t>
            </a:r>
            <a:r>
              <a:rPr lang="es-ES" sz="1750" b="1" spc="-120" dirty="0">
                <a:solidFill>
                  <a:srgbClr val="0046B8"/>
                </a:solidFill>
                <a:cs typeface="Tahoma"/>
              </a:rPr>
              <a:t> </a:t>
            </a:r>
            <a:r>
              <a:rPr lang="es-ES" sz="1750" b="1" spc="-90" dirty="0">
                <a:solidFill>
                  <a:srgbClr val="0046B8"/>
                </a:solidFill>
                <a:cs typeface="Tahoma"/>
              </a:rPr>
              <a:t>trastornos </a:t>
            </a:r>
            <a:r>
              <a:rPr lang="es-ES" sz="1750" b="1" spc="-85" dirty="0">
                <a:solidFill>
                  <a:srgbClr val="0046B8"/>
                </a:solidFill>
                <a:cs typeface="Tahoma"/>
              </a:rPr>
              <a:t> </a:t>
            </a:r>
            <a:r>
              <a:rPr lang="es-ES" sz="1750" b="1" spc="-100" dirty="0">
                <a:solidFill>
                  <a:srgbClr val="0046B8"/>
                </a:solidFill>
                <a:cs typeface="Tahoma"/>
              </a:rPr>
              <a:t>mentales:</a:t>
            </a:r>
            <a:r>
              <a:rPr lang="es-ES" sz="1750" b="1" spc="-135" dirty="0">
                <a:solidFill>
                  <a:srgbClr val="0046B8"/>
                </a:solidFill>
                <a:cs typeface="Tahoma"/>
              </a:rPr>
              <a:t> </a:t>
            </a:r>
            <a:r>
              <a:rPr lang="es-ES" sz="1750" dirty="0">
                <a:solidFill>
                  <a:srgbClr val="0046B8"/>
                </a:solidFill>
                <a:cs typeface="Tahoma"/>
              </a:rPr>
              <a:t>prevención</a:t>
            </a:r>
            <a:r>
              <a:rPr lang="es-ES" sz="1750" spc="-160" dirty="0">
                <a:solidFill>
                  <a:srgbClr val="0046B8"/>
                </a:solidFill>
                <a:cs typeface="Tahoma"/>
              </a:rPr>
              <a:t> </a:t>
            </a:r>
            <a:r>
              <a:rPr lang="es-ES" sz="1750" dirty="0">
                <a:solidFill>
                  <a:srgbClr val="0046B8"/>
                </a:solidFill>
                <a:cs typeface="Tahoma"/>
              </a:rPr>
              <a:t>de</a:t>
            </a:r>
            <a:r>
              <a:rPr lang="es-ES" sz="1750" spc="-175" dirty="0">
                <a:solidFill>
                  <a:srgbClr val="0046B8"/>
                </a:solidFill>
                <a:cs typeface="Tahoma"/>
              </a:rPr>
              <a:t> </a:t>
            </a:r>
            <a:r>
              <a:rPr lang="es-ES" sz="1750" spc="15" dirty="0">
                <a:solidFill>
                  <a:srgbClr val="0046B8"/>
                </a:solidFill>
                <a:cs typeface="Tahoma"/>
              </a:rPr>
              <a:t>las</a:t>
            </a:r>
            <a:r>
              <a:rPr lang="es-ES" sz="1750" spc="-165" dirty="0">
                <a:solidFill>
                  <a:srgbClr val="0046B8"/>
                </a:solidFill>
                <a:cs typeface="Tahoma"/>
              </a:rPr>
              <a:t> </a:t>
            </a:r>
            <a:r>
              <a:rPr lang="es-ES" sz="1750" spc="5" dirty="0">
                <a:solidFill>
                  <a:srgbClr val="0046B8"/>
                </a:solidFill>
                <a:cs typeface="Tahoma"/>
              </a:rPr>
              <a:t>violencias,</a:t>
            </a:r>
            <a:r>
              <a:rPr lang="es-ES" sz="1750" spc="-155" dirty="0">
                <a:solidFill>
                  <a:srgbClr val="0046B8"/>
                </a:solidFill>
                <a:cs typeface="Tahoma"/>
              </a:rPr>
              <a:t> </a:t>
            </a:r>
            <a:r>
              <a:rPr lang="es-ES" sz="1750" spc="-10" dirty="0">
                <a:solidFill>
                  <a:srgbClr val="0046B8"/>
                </a:solidFill>
                <a:cs typeface="Tahoma"/>
              </a:rPr>
              <a:t>ansiedad,</a:t>
            </a:r>
            <a:r>
              <a:rPr lang="es-ES" sz="1750" spc="-175" dirty="0">
                <a:solidFill>
                  <a:srgbClr val="0046B8"/>
                </a:solidFill>
                <a:cs typeface="Tahoma"/>
              </a:rPr>
              <a:t> </a:t>
            </a:r>
            <a:r>
              <a:rPr lang="es-ES" sz="1750" spc="-20" dirty="0">
                <a:solidFill>
                  <a:srgbClr val="0046B8"/>
                </a:solidFill>
                <a:cs typeface="Tahoma"/>
              </a:rPr>
              <a:t>burnout,</a:t>
            </a:r>
            <a:r>
              <a:rPr lang="es-ES" sz="1750" spc="-170" dirty="0">
                <a:solidFill>
                  <a:srgbClr val="0046B8"/>
                </a:solidFill>
                <a:cs typeface="Tahoma"/>
              </a:rPr>
              <a:t> </a:t>
            </a:r>
            <a:r>
              <a:rPr lang="es-ES" sz="1750" spc="-5" dirty="0">
                <a:solidFill>
                  <a:srgbClr val="0046B8"/>
                </a:solidFill>
                <a:cs typeface="Tahoma"/>
              </a:rPr>
              <a:t>depresión,</a:t>
            </a:r>
            <a:r>
              <a:rPr lang="es-ES" sz="1750" spc="-155" dirty="0">
                <a:solidFill>
                  <a:srgbClr val="0046B8"/>
                </a:solidFill>
                <a:cs typeface="Tahoma"/>
              </a:rPr>
              <a:t> </a:t>
            </a:r>
            <a:r>
              <a:rPr lang="es-ES" sz="1750" spc="-20" dirty="0">
                <a:solidFill>
                  <a:srgbClr val="0046B8"/>
                </a:solidFill>
                <a:cs typeface="Tahoma"/>
              </a:rPr>
              <a:t>duelo, </a:t>
            </a:r>
            <a:r>
              <a:rPr lang="es-ES" sz="1750" spc="-535" dirty="0">
                <a:solidFill>
                  <a:srgbClr val="0046B8"/>
                </a:solidFill>
                <a:cs typeface="Tahoma"/>
              </a:rPr>
              <a:t> </a:t>
            </a:r>
            <a:r>
              <a:rPr lang="es-ES" sz="1750" spc="10" dirty="0">
                <a:solidFill>
                  <a:srgbClr val="0046B8"/>
                </a:solidFill>
                <a:cs typeface="Tahoma"/>
              </a:rPr>
              <a:t>ideación</a:t>
            </a:r>
            <a:r>
              <a:rPr lang="es-ES" sz="1750" spc="-200" dirty="0">
                <a:solidFill>
                  <a:srgbClr val="0046B8"/>
                </a:solidFill>
                <a:cs typeface="Tahoma"/>
              </a:rPr>
              <a:t> </a:t>
            </a:r>
            <a:r>
              <a:rPr lang="es-ES" sz="1750" spc="15" dirty="0">
                <a:solidFill>
                  <a:srgbClr val="0046B8"/>
                </a:solidFill>
                <a:cs typeface="Tahoma"/>
              </a:rPr>
              <a:t>suicida.</a:t>
            </a:r>
          </a:p>
          <a:p>
            <a:pPr marL="312420" marR="5080" indent="-300355">
              <a:lnSpc>
                <a:spcPct val="100000"/>
              </a:lnSpc>
              <a:buFont typeface="Wingdings"/>
              <a:buChar char=""/>
              <a:tabLst>
                <a:tab pos="313055" algn="l"/>
              </a:tabLst>
            </a:pPr>
            <a:endParaRPr lang="es-ES" sz="1750" spc="15" dirty="0">
              <a:solidFill>
                <a:srgbClr val="0046B8"/>
              </a:solidFill>
              <a:cs typeface="Tahoma"/>
            </a:endParaRPr>
          </a:p>
          <a:p>
            <a:pPr marL="312420" marR="5080" indent="-300355">
              <a:lnSpc>
                <a:spcPct val="100000"/>
              </a:lnSpc>
              <a:buFont typeface="Wingdings"/>
              <a:buChar char=""/>
              <a:tabLst>
                <a:tab pos="313055" algn="l"/>
              </a:tabLst>
            </a:pPr>
            <a:r>
              <a:rPr lang="es-ES" sz="1750" b="1" spc="-110" dirty="0">
                <a:solidFill>
                  <a:srgbClr val="0046B8"/>
                </a:solidFill>
                <a:cs typeface="Tahoma"/>
              </a:rPr>
              <a:t>Abordaje</a:t>
            </a:r>
            <a:r>
              <a:rPr lang="es-ES" sz="1750" b="1" spc="-105" dirty="0">
                <a:solidFill>
                  <a:srgbClr val="0046B8"/>
                </a:solidFill>
                <a:cs typeface="Tahoma"/>
              </a:rPr>
              <a:t> </a:t>
            </a:r>
            <a:r>
              <a:rPr lang="es-ES" sz="1750" b="1" spc="-110" dirty="0">
                <a:solidFill>
                  <a:srgbClr val="0046B8"/>
                </a:solidFill>
                <a:cs typeface="Tahoma"/>
              </a:rPr>
              <a:t>en momento de crisis emocional</a:t>
            </a:r>
            <a:endParaRPr lang="es-ES" sz="1750" dirty="0">
              <a:cs typeface="Tahoma"/>
            </a:endParaRPr>
          </a:p>
        </p:txBody>
      </p:sp>
    </p:spTree>
    <p:extLst>
      <p:ext uri="{BB962C8B-B14F-4D97-AF65-F5344CB8AC3E}">
        <p14:creationId xmlns:p14="http://schemas.microsoft.com/office/powerpoint/2010/main" val="2288405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84900" y="1030468"/>
            <a:ext cx="4114800" cy="690382"/>
          </a:xfrm>
          <a:prstGeom prst="rect">
            <a:avLst/>
          </a:prstGeom>
        </p:spPr>
        <p:txBody>
          <a:bodyPr vert="horz" wrap="square" lIns="0" tIns="13335" rIns="0" bIns="0" rtlCol="0">
            <a:spAutoFit/>
          </a:bodyPr>
          <a:lstStyle/>
          <a:p>
            <a:pPr marR="5080" indent="12700" algn="ctr">
              <a:lnSpc>
                <a:spcPct val="100600"/>
              </a:lnSpc>
              <a:spcBef>
                <a:spcPts val="105"/>
              </a:spcBef>
            </a:pPr>
            <a:r>
              <a:rPr lang="es-ES" sz="4500" spc="370" dirty="0" smtClean="0">
                <a:solidFill>
                  <a:srgbClr val="0033CC"/>
                </a:solidFill>
                <a:latin typeface="+mn-lt"/>
                <a:cs typeface="Tahoma"/>
              </a:rPr>
              <a:t>Informes</a:t>
            </a:r>
            <a:endParaRPr sz="4500" dirty="0">
              <a:solidFill>
                <a:srgbClr val="0033CC"/>
              </a:solidFill>
              <a:latin typeface="+mn-lt"/>
              <a:cs typeface="Tahoma"/>
            </a:endParaRPr>
          </a:p>
        </p:txBody>
      </p:sp>
      <p:pic>
        <p:nvPicPr>
          <p:cNvPr id="9" name="Imagen 8"/>
          <p:cNvPicPr>
            <a:picLocks noChangeAspect="1"/>
          </p:cNvPicPr>
          <p:nvPr/>
        </p:nvPicPr>
        <p:blipFill>
          <a:blip r:embed="rId2"/>
          <a:stretch>
            <a:fillRect/>
          </a:stretch>
        </p:blipFill>
        <p:spPr>
          <a:xfrm>
            <a:off x="-6793" y="-8713"/>
            <a:ext cx="5719851" cy="7556500"/>
          </a:xfrm>
          <a:prstGeom prst="rect">
            <a:avLst/>
          </a:prstGeom>
        </p:spPr>
      </p:pic>
      <p:sp>
        <p:nvSpPr>
          <p:cNvPr id="2" name="CuadroTexto 1"/>
          <p:cNvSpPr txBox="1"/>
          <p:nvPr/>
        </p:nvSpPr>
        <p:spPr>
          <a:xfrm>
            <a:off x="6413500" y="2635250"/>
            <a:ext cx="3657600" cy="4401205"/>
          </a:xfrm>
          <a:prstGeom prst="rect">
            <a:avLst/>
          </a:prstGeom>
          <a:noFill/>
        </p:spPr>
        <p:txBody>
          <a:bodyPr wrap="square" rtlCol="0">
            <a:spAutoFit/>
          </a:bodyPr>
          <a:lstStyle/>
          <a:p>
            <a:r>
              <a:rPr lang="es-ES" sz="1750" b="1" spc="10" dirty="0">
                <a:solidFill>
                  <a:srgbClr val="0046B8"/>
                </a:solidFill>
                <a:cs typeface="Tahoma"/>
              </a:rPr>
              <a:t>Existen </a:t>
            </a:r>
            <a:r>
              <a:rPr lang="es-ES" sz="1750" b="1" spc="10" dirty="0" smtClean="0">
                <a:solidFill>
                  <a:srgbClr val="0046B8"/>
                </a:solidFill>
                <a:cs typeface="Tahoma"/>
              </a:rPr>
              <a:t>3 </a:t>
            </a:r>
            <a:r>
              <a:rPr lang="es-ES" sz="1750" b="1" spc="10" dirty="0">
                <a:solidFill>
                  <a:srgbClr val="0046B8"/>
                </a:solidFill>
                <a:cs typeface="Tahoma"/>
              </a:rPr>
              <a:t>tipos de informes:</a:t>
            </a:r>
          </a:p>
          <a:p>
            <a:endParaRPr lang="es-ES" sz="1750" spc="10" dirty="0">
              <a:solidFill>
                <a:srgbClr val="0046B8"/>
              </a:solidFill>
              <a:cs typeface="Tahoma"/>
            </a:endParaRPr>
          </a:p>
          <a:p>
            <a:r>
              <a:rPr lang="es-ES" sz="1750" b="1" spc="10" dirty="0">
                <a:solidFill>
                  <a:srgbClr val="0046B8"/>
                </a:solidFill>
                <a:cs typeface="Tahoma"/>
              </a:rPr>
              <a:t>1. Seguimiento mensual de la </a:t>
            </a:r>
            <a:r>
              <a:rPr lang="es-ES" sz="1750" b="1" spc="10" dirty="0" smtClean="0">
                <a:solidFill>
                  <a:srgbClr val="0046B8"/>
                </a:solidFill>
                <a:cs typeface="Tahoma"/>
              </a:rPr>
              <a:t>línea:  </a:t>
            </a:r>
            <a:r>
              <a:rPr lang="es-ES" sz="1750" spc="10" dirty="0">
                <a:solidFill>
                  <a:srgbClr val="0046B8"/>
                </a:solidFill>
                <a:cs typeface="Tahoma"/>
              </a:rPr>
              <a:t>Número de atenciones – Numero de </a:t>
            </a:r>
            <a:endParaRPr lang="es-CO" sz="1750" spc="10" dirty="0">
              <a:solidFill>
                <a:srgbClr val="0046B8"/>
              </a:solidFill>
              <a:cs typeface="Tahoma"/>
            </a:endParaRPr>
          </a:p>
          <a:p>
            <a:r>
              <a:rPr lang="es-ES" sz="1750" spc="10" dirty="0" smtClean="0">
                <a:solidFill>
                  <a:srgbClr val="0046B8"/>
                </a:solidFill>
                <a:cs typeface="Tahoma"/>
              </a:rPr>
              <a:t>Usuarios. Motivos de consulta- Factores protectores – Factores de riesgo – Caracterización: algunos aspectos </a:t>
            </a:r>
            <a:r>
              <a:rPr lang="es-ES" sz="1750" spc="10" dirty="0" err="1" smtClean="0">
                <a:solidFill>
                  <a:srgbClr val="0046B8"/>
                </a:solidFill>
                <a:cs typeface="Tahoma"/>
              </a:rPr>
              <a:t>socieodemograficos</a:t>
            </a:r>
            <a:endParaRPr lang="es-ES" sz="1750" spc="10" dirty="0" smtClean="0">
              <a:solidFill>
                <a:srgbClr val="0046B8"/>
              </a:solidFill>
              <a:cs typeface="Tahoma"/>
            </a:endParaRPr>
          </a:p>
          <a:p>
            <a:endParaRPr lang="es-ES" sz="1750" spc="10" dirty="0">
              <a:solidFill>
                <a:srgbClr val="0046B8"/>
              </a:solidFill>
              <a:cs typeface="Tahoma"/>
            </a:endParaRPr>
          </a:p>
          <a:p>
            <a:r>
              <a:rPr lang="es-ES" sz="1750" b="1" spc="10" dirty="0" smtClean="0">
                <a:solidFill>
                  <a:srgbClr val="0046B8"/>
                </a:solidFill>
                <a:cs typeface="Tahoma"/>
              </a:rPr>
              <a:t>2. Informe Anual</a:t>
            </a:r>
          </a:p>
          <a:p>
            <a:endParaRPr lang="es-ES" sz="1750" spc="10" dirty="0">
              <a:solidFill>
                <a:srgbClr val="0046B8"/>
              </a:solidFill>
              <a:cs typeface="Tahoma"/>
            </a:endParaRPr>
          </a:p>
          <a:p>
            <a:r>
              <a:rPr lang="es-ES" sz="1750" b="1" spc="10" dirty="0" smtClean="0">
                <a:solidFill>
                  <a:srgbClr val="0046B8"/>
                </a:solidFill>
                <a:cs typeface="Tahoma"/>
              </a:rPr>
              <a:t>3. Informe a empresas: </a:t>
            </a:r>
            <a:r>
              <a:rPr lang="es-ES" sz="1750" spc="10" dirty="0" smtClean="0">
                <a:solidFill>
                  <a:srgbClr val="0046B8"/>
                </a:solidFill>
                <a:cs typeface="Tahoma"/>
              </a:rPr>
              <a:t>Número de atenciones, cuando supera los 10 usuarios se puede dar información alrededor de los motivos de acompañamiento.</a:t>
            </a:r>
            <a:endParaRPr lang="es-CO" sz="1750" spc="10" dirty="0">
              <a:solidFill>
                <a:srgbClr val="0046B8"/>
              </a:solidFill>
              <a:cs typeface="Tahoma"/>
            </a:endParaRPr>
          </a:p>
        </p:txBody>
      </p:sp>
    </p:spTree>
    <p:extLst>
      <p:ext uri="{BB962C8B-B14F-4D97-AF65-F5344CB8AC3E}">
        <p14:creationId xmlns:p14="http://schemas.microsoft.com/office/powerpoint/2010/main" val="160700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32500" y="425450"/>
            <a:ext cx="4114800" cy="1389804"/>
          </a:xfrm>
          <a:prstGeom prst="rect">
            <a:avLst/>
          </a:prstGeom>
        </p:spPr>
        <p:txBody>
          <a:bodyPr vert="horz" wrap="square" lIns="0" tIns="13335" rIns="0" bIns="0" rtlCol="0">
            <a:spAutoFit/>
          </a:bodyPr>
          <a:lstStyle/>
          <a:p>
            <a:pPr marR="5080" indent="12700" algn="ctr">
              <a:lnSpc>
                <a:spcPct val="100600"/>
              </a:lnSpc>
              <a:spcBef>
                <a:spcPts val="105"/>
              </a:spcBef>
            </a:pPr>
            <a:r>
              <a:rPr lang="es-ES" sz="4500" spc="370" dirty="0" smtClean="0">
                <a:solidFill>
                  <a:srgbClr val="0033CC"/>
                </a:solidFill>
                <a:latin typeface="+mn-lt"/>
                <a:cs typeface="Tahoma"/>
              </a:rPr>
              <a:t>Perfil del equipo</a:t>
            </a:r>
            <a:endParaRPr sz="4500" dirty="0">
              <a:solidFill>
                <a:srgbClr val="0033CC"/>
              </a:solidFill>
              <a:latin typeface="+mn-lt"/>
              <a:cs typeface="Tahoma"/>
            </a:endParaRPr>
          </a:p>
        </p:txBody>
      </p:sp>
      <p:pic>
        <p:nvPicPr>
          <p:cNvPr id="9" name="Imagen 8"/>
          <p:cNvPicPr>
            <a:picLocks noChangeAspect="1"/>
          </p:cNvPicPr>
          <p:nvPr/>
        </p:nvPicPr>
        <p:blipFill>
          <a:blip r:embed="rId2"/>
          <a:stretch>
            <a:fillRect/>
          </a:stretch>
        </p:blipFill>
        <p:spPr>
          <a:xfrm>
            <a:off x="0" y="1025"/>
            <a:ext cx="5270500" cy="7555475"/>
          </a:xfrm>
          <a:prstGeom prst="rect">
            <a:avLst/>
          </a:prstGeom>
        </p:spPr>
      </p:pic>
      <p:sp>
        <p:nvSpPr>
          <p:cNvPr id="2" name="CuadroTexto 1"/>
          <p:cNvSpPr txBox="1"/>
          <p:nvPr/>
        </p:nvSpPr>
        <p:spPr>
          <a:xfrm>
            <a:off x="5651500" y="2447131"/>
            <a:ext cx="4800600" cy="3693319"/>
          </a:xfrm>
          <a:prstGeom prst="rect">
            <a:avLst/>
          </a:prstGeom>
          <a:noFill/>
        </p:spPr>
        <p:txBody>
          <a:bodyPr wrap="square" rtlCol="0">
            <a:spAutoFit/>
          </a:bodyPr>
          <a:lstStyle/>
          <a:p>
            <a:r>
              <a:rPr lang="es-ES" dirty="0" smtClean="0">
                <a:solidFill>
                  <a:schemeClr val="tx2">
                    <a:lumMod val="60000"/>
                    <a:lumOff val="40000"/>
                  </a:schemeClr>
                </a:solidFill>
              </a:rPr>
              <a:t>La </a:t>
            </a:r>
            <a:r>
              <a:rPr lang="es-ES" dirty="0">
                <a:solidFill>
                  <a:schemeClr val="tx2">
                    <a:lumMod val="60000"/>
                    <a:lumOff val="40000"/>
                  </a:schemeClr>
                </a:solidFill>
              </a:rPr>
              <a:t>línea de atención en salud mental cuenta con un </a:t>
            </a:r>
            <a:r>
              <a:rPr lang="es-ES" b="1" dirty="0">
                <a:solidFill>
                  <a:schemeClr val="tx2">
                    <a:lumMod val="60000"/>
                    <a:lumOff val="40000"/>
                  </a:schemeClr>
                </a:solidFill>
              </a:rPr>
              <a:t>equipo </a:t>
            </a:r>
            <a:r>
              <a:rPr lang="es-ES" b="1" dirty="0" smtClean="0">
                <a:solidFill>
                  <a:schemeClr val="tx2">
                    <a:lumMod val="60000"/>
                    <a:lumOff val="40000"/>
                  </a:schemeClr>
                </a:solidFill>
              </a:rPr>
              <a:t>interdisciplinario </a:t>
            </a:r>
            <a:r>
              <a:rPr lang="es-ES" dirty="0" smtClean="0">
                <a:solidFill>
                  <a:schemeClr val="tx2">
                    <a:lumMod val="60000"/>
                    <a:lumOff val="40000"/>
                  </a:schemeClr>
                </a:solidFill>
              </a:rPr>
              <a:t>y </a:t>
            </a:r>
            <a:r>
              <a:rPr lang="es-ES" dirty="0">
                <a:solidFill>
                  <a:schemeClr val="tx2">
                    <a:lumMod val="60000"/>
                    <a:lumOff val="40000"/>
                  </a:schemeClr>
                </a:solidFill>
              </a:rPr>
              <a:t>opera desde prestación personas </a:t>
            </a:r>
            <a:r>
              <a:rPr lang="es-ES" dirty="0" smtClean="0">
                <a:solidFill>
                  <a:schemeClr val="tx2">
                    <a:lumMod val="60000"/>
                    <a:lumOff val="40000"/>
                  </a:schemeClr>
                </a:solidFill>
              </a:rPr>
              <a:t>SURA.</a:t>
            </a:r>
            <a:endParaRPr lang="es-ES" dirty="0">
              <a:solidFill>
                <a:schemeClr val="tx2">
                  <a:lumMod val="60000"/>
                  <a:lumOff val="40000"/>
                </a:schemeClr>
              </a:solidFill>
            </a:endParaRPr>
          </a:p>
          <a:p>
            <a:r>
              <a:rPr lang="es-ES" dirty="0">
                <a:solidFill>
                  <a:schemeClr val="tx2">
                    <a:lumMod val="60000"/>
                    <a:lumOff val="40000"/>
                  </a:schemeClr>
                </a:solidFill>
              </a:rPr>
              <a:t> </a:t>
            </a:r>
            <a:endParaRPr lang="es-ES" dirty="0" smtClean="0">
              <a:solidFill>
                <a:schemeClr val="tx2">
                  <a:lumMod val="60000"/>
                  <a:lumOff val="40000"/>
                </a:schemeClr>
              </a:solidFill>
            </a:endParaRPr>
          </a:p>
          <a:p>
            <a:r>
              <a:rPr lang="es-ES" dirty="0" smtClean="0">
                <a:solidFill>
                  <a:schemeClr val="tx2">
                    <a:lumMod val="60000"/>
                    <a:lumOff val="40000"/>
                  </a:schemeClr>
                </a:solidFill>
              </a:rPr>
              <a:t>El </a:t>
            </a:r>
            <a:r>
              <a:rPr lang="es-ES" dirty="0">
                <a:solidFill>
                  <a:schemeClr val="tx2">
                    <a:lumMod val="60000"/>
                    <a:lumOff val="40000"/>
                  </a:schemeClr>
                </a:solidFill>
              </a:rPr>
              <a:t>perfil de los profesionales son de base </a:t>
            </a:r>
            <a:r>
              <a:rPr lang="es-ES" b="1" dirty="0">
                <a:solidFill>
                  <a:schemeClr val="tx2">
                    <a:lumMod val="60000"/>
                    <a:lumOff val="40000"/>
                  </a:schemeClr>
                </a:solidFill>
              </a:rPr>
              <a:t>psicólogos</a:t>
            </a:r>
            <a:r>
              <a:rPr lang="es-ES" dirty="0">
                <a:solidFill>
                  <a:schemeClr val="tx2">
                    <a:lumMod val="60000"/>
                    <a:lumOff val="40000"/>
                  </a:schemeClr>
                </a:solidFill>
              </a:rPr>
              <a:t>, algunos </a:t>
            </a:r>
            <a:r>
              <a:rPr lang="es-ES" b="1" dirty="0">
                <a:solidFill>
                  <a:schemeClr val="tx2">
                    <a:lumMod val="60000"/>
                    <a:lumOff val="40000"/>
                  </a:schemeClr>
                </a:solidFill>
              </a:rPr>
              <a:t>con especialización </a:t>
            </a:r>
            <a:r>
              <a:rPr lang="es-ES" dirty="0">
                <a:solidFill>
                  <a:schemeClr val="tx2">
                    <a:lumMod val="60000"/>
                    <a:lumOff val="40000"/>
                  </a:schemeClr>
                </a:solidFill>
              </a:rPr>
              <a:t>en </a:t>
            </a:r>
            <a:r>
              <a:rPr lang="es-ES" dirty="0" smtClean="0">
                <a:solidFill>
                  <a:schemeClr val="tx2">
                    <a:lumMod val="60000"/>
                    <a:lumOff val="40000"/>
                  </a:schemeClr>
                </a:solidFill>
              </a:rPr>
              <a:t>psicología clínica</a:t>
            </a:r>
            <a:r>
              <a:rPr lang="es-ES" dirty="0">
                <a:solidFill>
                  <a:schemeClr val="tx2">
                    <a:lumMod val="60000"/>
                    <a:lumOff val="40000"/>
                  </a:schemeClr>
                </a:solidFill>
              </a:rPr>
              <a:t>, en </a:t>
            </a:r>
            <a:r>
              <a:rPr lang="es-ES" dirty="0" smtClean="0">
                <a:solidFill>
                  <a:schemeClr val="tx2">
                    <a:lumMod val="60000"/>
                    <a:lumOff val="40000"/>
                  </a:schemeClr>
                </a:solidFill>
              </a:rPr>
              <a:t>pareja, familia y </a:t>
            </a:r>
            <a:r>
              <a:rPr lang="es-ES" dirty="0">
                <a:solidFill>
                  <a:schemeClr val="tx2">
                    <a:lumMod val="60000"/>
                    <a:lumOff val="40000"/>
                  </a:schemeClr>
                </a:solidFill>
              </a:rPr>
              <a:t>en seguridad en el trabajo. </a:t>
            </a:r>
            <a:endParaRPr lang="es-ES" dirty="0" smtClean="0">
              <a:solidFill>
                <a:schemeClr val="tx2">
                  <a:lumMod val="60000"/>
                  <a:lumOff val="40000"/>
                </a:schemeClr>
              </a:solidFill>
            </a:endParaRPr>
          </a:p>
          <a:p>
            <a:endParaRPr lang="es-ES" dirty="0">
              <a:solidFill>
                <a:schemeClr val="tx2">
                  <a:lumMod val="60000"/>
                  <a:lumOff val="40000"/>
                </a:schemeClr>
              </a:solidFill>
            </a:endParaRPr>
          </a:p>
          <a:p>
            <a:r>
              <a:rPr lang="es-ES" dirty="0" smtClean="0">
                <a:solidFill>
                  <a:schemeClr val="tx2">
                    <a:lumMod val="60000"/>
                    <a:lumOff val="40000"/>
                  </a:schemeClr>
                </a:solidFill>
              </a:rPr>
              <a:t>También </a:t>
            </a:r>
            <a:r>
              <a:rPr lang="es-ES" dirty="0">
                <a:solidFill>
                  <a:schemeClr val="tx2">
                    <a:lumMod val="60000"/>
                    <a:lumOff val="40000"/>
                  </a:schemeClr>
                </a:solidFill>
              </a:rPr>
              <a:t>cuentan con </a:t>
            </a:r>
            <a:r>
              <a:rPr lang="es-ES" b="1" dirty="0">
                <a:solidFill>
                  <a:schemeClr val="tx2">
                    <a:lumMod val="60000"/>
                    <a:lumOff val="40000"/>
                  </a:schemeClr>
                </a:solidFill>
              </a:rPr>
              <a:t>Profesionales en trabajo social y APH</a:t>
            </a:r>
            <a:r>
              <a:rPr lang="es-ES" dirty="0">
                <a:solidFill>
                  <a:schemeClr val="tx2">
                    <a:lumMod val="60000"/>
                    <a:lumOff val="40000"/>
                  </a:schemeClr>
                </a:solidFill>
              </a:rPr>
              <a:t> con formación en manejo de crisis emocional y en Primeros Auxilios </a:t>
            </a:r>
            <a:r>
              <a:rPr lang="es-ES" dirty="0" smtClean="0">
                <a:solidFill>
                  <a:schemeClr val="tx2">
                    <a:lumMod val="60000"/>
                    <a:lumOff val="40000"/>
                  </a:schemeClr>
                </a:solidFill>
              </a:rPr>
              <a:t>psicológicos.</a:t>
            </a:r>
            <a:r>
              <a:rPr lang="es-ES" dirty="0">
                <a:solidFill>
                  <a:schemeClr val="tx2">
                    <a:lumMod val="60000"/>
                    <a:lumOff val="40000"/>
                  </a:schemeClr>
                </a:solidFill>
              </a:rPr>
              <a:t> </a:t>
            </a:r>
          </a:p>
          <a:p>
            <a:endParaRPr lang="es-ES" dirty="0" smtClean="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201;p108">
            <a:extLst>
              <a:ext uri="{FF2B5EF4-FFF2-40B4-BE49-F238E27FC236}">
                <a16:creationId xmlns:a16="http://schemas.microsoft.com/office/drawing/2014/main" id="{22AA471B-ADB5-4CC8-B862-CB88803BCAB8}"/>
              </a:ext>
            </a:extLst>
          </p:cNvPr>
          <p:cNvGrpSpPr/>
          <p:nvPr/>
        </p:nvGrpSpPr>
        <p:grpSpPr>
          <a:xfrm>
            <a:off x="7099299" y="2254251"/>
            <a:ext cx="3396843" cy="4532302"/>
            <a:chOff x="895900" y="238125"/>
            <a:chExt cx="5827225" cy="5238625"/>
          </a:xfrm>
        </p:grpSpPr>
        <p:sp>
          <p:nvSpPr>
            <p:cNvPr id="3" name="Google Shape;5202;p108">
              <a:extLst>
                <a:ext uri="{FF2B5EF4-FFF2-40B4-BE49-F238E27FC236}">
                  <a16:creationId xmlns:a16="http://schemas.microsoft.com/office/drawing/2014/main" id="{6BE40CD9-E283-7AAB-138F-4FDD16EF17BF}"/>
                </a:ext>
              </a:extLst>
            </p:cNvPr>
            <p:cNvSpPr/>
            <p:nvPr/>
          </p:nvSpPr>
          <p:spPr>
            <a:xfrm>
              <a:off x="954100" y="5410925"/>
              <a:ext cx="5731875" cy="6950"/>
            </a:xfrm>
            <a:custGeom>
              <a:avLst/>
              <a:gdLst/>
              <a:ahLst/>
              <a:cxnLst/>
              <a:rect l="l" t="t" r="r" b="b"/>
              <a:pathLst>
                <a:path w="229275" h="278" extrusionOk="0">
                  <a:moveTo>
                    <a:pt x="114643" y="0"/>
                  </a:moveTo>
                  <a:cubicBezTo>
                    <a:pt x="51317" y="0"/>
                    <a:pt x="1" y="64"/>
                    <a:pt x="1" y="139"/>
                  </a:cubicBezTo>
                  <a:cubicBezTo>
                    <a:pt x="1" y="213"/>
                    <a:pt x="51343" y="277"/>
                    <a:pt x="114643" y="277"/>
                  </a:cubicBezTo>
                  <a:cubicBezTo>
                    <a:pt x="177942" y="277"/>
                    <a:pt x="229275" y="213"/>
                    <a:pt x="229275" y="139"/>
                  </a:cubicBezTo>
                  <a:cubicBezTo>
                    <a:pt x="229275" y="81"/>
                    <a:pt x="177969" y="0"/>
                    <a:pt x="114643"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4" name="Google Shape;5203;p108">
              <a:extLst>
                <a:ext uri="{FF2B5EF4-FFF2-40B4-BE49-F238E27FC236}">
                  <a16:creationId xmlns:a16="http://schemas.microsoft.com/office/drawing/2014/main" id="{4886A8BC-8E45-A00E-330F-EE824533271E}"/>
                </a:ext>
              </a:extLst>
            </p:cNvPr>
            <p:cNvSpPr/>
            <p:nvPr/>
          </p:nvSpPr>
          <p:spPr>
            <a:xfrm>
              <a:off x="2932025" y="376500"/>
              <a:ext cx="2510775" cy="2299700"/>
            </a:xfrm>
            <a:custGeom>
              <a:avLst/>
              <a:gdLst/>
              <a:ahLst/>
              <a:cxnLst/>
              <a:rect l="l" t="t" r="r" b="b"/>
              <a:pathLst>
                <a:path w="100431" h="91988" extrusionOk="0">
                  <a:moveTo>
                    <a:pt x="0" y="0"/>
                  </a:moveTo>
                  <a:lnTo>
                    <a:pt x="0" y="91988"/>
                  </a:lnTo>
                  <a:lnTo>
                    <a:pt x="100431" y="91988"/>
                  </a:lnTo>
                  <a:lnTo>
                    <a:pt x="100431" y="0"/>
                  </a:lnTo>
                  <a:close/>
                </a:path>
              </a:pathLst>
            </a:custGeom>
            <a:solidFill>
              <a:srgbClr val="FFFFFF"/>
            </a:solidFill>
            <a:ln>
              <a:solidFill>
                <a:srgbClr val="0033A0"/>
              </a:solid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5" name="Google Shape;5204;p108">
              <a:extLst>
                <a:ext uri="{FF2B5EF4-FFF2-40B4-BE49-F238E27FC236}">
                  <a16:creationId xmlns:a16="http://schemas.microsoft.com/office/drawing/2014/main" id="{095FBD2C-C784-A449-3DEC-25E4A85B2DA5}"/>
                </a:ext>
              </a:extLst>
            </p:cNvPr>
            <p:cNvSpPr/>
            <p:nvPr/>
          </p:nvSpPr>
          <p:spPr>
            <a:xfrm>
              <a:off x="2925375" y="370100"/>
              <a:ext cx="2524100" cy="2312775"/>
            </a:xfrm>
            <a:custGeom>
              <a:avLst/>
              <a:gdLst/>
              <a:ahLst/>
              <a:cxnLst/>
              <a:rect l="l" t="t" r="r" b="b"/>
              <a:pathLst>
                <a:path w="100964" h="92511" extrusionOk="0">
                  <a:moveTo>
                    <a:pt x="100431" y="532"/>
                  </a:moveTo>
                  <a:lnTo>
                    <a:pt x="100431" y="91978"/>
                  </a:lnTo>
                  <a:lnTo>
                    <a:pt x="533" y="91978"/>
                  </a:lnTo>
                  <a:lnTo>
                    <a:pt x="532" y="532"/>
                  </a:lnTo>
                  <a:close/>
                  <a:moveTo>
                    <a:pt x="1" y="0"/>
                  </a:moveTo>
                  <a:lnTo>
                    <a:pt x="1" y="92510"/>
                  </a:lnTo>
                  <a:lnTo>
                    <a:pt x="100963" y="92510"/>
                  </a:lnTo>
                  <a:lnTo>
                    <a:pt x="100963" y="0"/>
                  </a:lnTo>
                  <a:close/>
                </a:path>
              </a:pathLst>
            </a:custGeom>
            <a:solidFill>
              <a:srgbClr val="263238"/>
            </a:solidFill>
            <a:ln>
              <a:solidFill>
                <a:srgbClr val="2D6DF6"/>
              </a:solidFill>
            </a:ln>
          </p:spPr>
          <p:txBody>
            <a:bodyPr spcFirstLastPara="1" wrap="square" lIns="80208" tIns="80208" rIns="80208" bIns="80208" anchor="ctr" anchorCtr="0">
              <a:noAutofit/>
            </a:bodyPr>
            <a:lstStyle/>
            <a:p>
              <a:pPr defTabSz="802203">
                <a:buClr>
                  <a:srgbClr val="000000"/>
                </a:buClr>
                <a:defRPr/>
              </a:pPr>
              <a:endParaRPr sz="1228" kern="0" dirty="0">
                <a:solidFill>
                  <a:srgbClr val="000000"/>
                </a:solidFill>
                <a:latin typeface="Arial"/>
                <a:cs typeface="Arial"/>
                <a:sym typeface="Arial"/>
              </a:endParaRPr>
            </a:p>
          </p:txBody>
        </p:sp>
        <p:sp>
          <p:nvSpPr>
            <p:cNvPr id="6" name="Google Shape;5205;p108">
              <a:extLst>
                <a:ext uri="{FF2B5EF4-FFF2-40B4-BE49-F238E27FC236}">
                  <a16:creationId xmlns:a16="http://schemas.microsoft.com/office/drawing/2014/main" id="{4CDA1D9C-95D2-6C2D-D764-8A4BF2735ABF}"/>
                </a:ext>
              </a:extLst>
            </p:cNvPr>
            <p:cNvSpPr/>
            <p:nvPr/>
          </p:nvSpPr>
          <p:spPr>
            <a:xfrm>
              <a:off x="2873925" y="238125"/>
              <a:ext cx="2614350" cy="146625"/>
            </a:xfrm>
            <a:custGeom>
              <a:avLst/>
              <a:gdLst/>
              <a:ahLst/>
              <a:cxnLst/>
              <a:rect l="l" t="t" r="r" b="b"/>
              <a:pathLst>
                <a:path w="104574" h="5865" extrusionOk="0">
                  <a:moveTo>
                    <a:pt x="0" y="0"/>
                  </a:moveTo>
                  <a:lnTo>
                    <a:pt x="0" y="5865"/>
                  </a:lnTo>
                  <a:lnTo>
                    <a:pt x="104574" y="5865"/>
                  </a:lnTo>
                  <a:lnTo>
                    <a:pt x="104574" y="0"/>
                  </a:lnTo>
                  <a:close/>
                </a:path>
              </a:pathLst>
            </a:custGeom>
            <a:solidFill>
              <a:srgbClr val="2D6DF6"/>
            </a:solidFill>
            <a:ln>
              <a:noFill/>
            </a:ln>
          </p:spPr>
          <p:txBody>
            <a:bodyPr spcFirstLastPara="1" wrap="square" lIns="80208" tIns="80208" rIns="80208" bIns="80208" anchor="ctr" anchorCtr="0">
              <a:noAutofit/>
            </a:bodyPr>
            <a:lstStyle/>
            <a:p>
              <a:pPr defTabSz="802203">
                <a:buClr>
                  <a:srgbClr val="000000"/>
                </a:buClr>
                <a:defRPr/>
              </a:pPr>
              <a:endParaRPr sz="1228" kern="0" dirty="0">
                <a:solidFill>
                  <a:srgbClr val="000000"/>
                </a:solidFill>
                <a:latin typeface="Arial"/>
                <a:cs typeface="Arial"/>
                <a:sym typeface="Arial"/>
              </a:endParaRPr>
            </a:p>
          </p:txBody>
        </p:sp>
        <p:sp>
          <p:nvSpPr>
            <p:cNvPr id="7" name="Google Shape;5206;p108">
              <a:extLst>
                <a:ext uri="{FF2B5EF4-FFF2-40B4-BE49-F238E27FC236}">
                  <a16:creationId xmlns:a16="http://schemas.microsoft.com/office/drawing/2014/main" id="{10E920B2-36A4-FE8E-0C97-97316EB45E44}"/>
                </a:ext>
              </a:extLst>
            </p:cNvPr>
            <p:cNvSpPr/>
            <p:nvPr/>
          </p:nvSpPr>
          <p:spPr>
            <a:xfrm>
              <a:off x="2937750" y="384725"/>
              <a:ext cx="2499500" cy="245400"/>
            </a:xfrm>
            <a:custGeom>
              <a:avLst/>
              <a:gdLst/>
              <a:ahLst/>
              <a:cxnLst/>
              <a:rect l="l" t="t" r="r" b="b"/>
              <a:pathLst>
                <a:path w="99980" h="9816" extrusionOk="0">
                  <a:moveTo>
                    <a:pt x="0" y="1"/>
                  </a:moveTo>
                  <a:lnTo>
                    <a:pt x="99979" y="9815"/>
                  </a:lnTo>
                  <a:lnTo>
                    <a:pt x="99926" y="1"/>
                  </a:ln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8" name="Google Shape;5207;p108">
              <a:extLst>
                <a:ext uri="{FF2B5EF4-FFF2-40B4-BE49-F238E27FC236}">
                  <a16:creationId xmlns:a16="http://schemas.microsoft.com/office/drawing/2014/main" id="{E5A499D0-F10F-73FB-3529-AD2BA5A3C109}"/>
                </a:ext>
              </a:extLst>
            </p:cNvPr>
            <p:cNvSpPr/>
            <p:nvPr/>
          </p:nvSpPr>
          <p:spPr>
            <a:xfrm>
              <a:off x="3322525" y="1151775"/>
              <a:ext cx="84300" cy="940950"/>
            </a:xfrm>
            <a:custGeom>
              <a:avLst/>
              <a:gdLst/>
              <a:ahLst/>
              <a:cxnLst/>
              <a:rect l="l" t="t" r="r" b="b"/>
              <a:pathLst>
                <a:path w="3372" h="37638" extrusionOk="0">
                  <a:moveTo>
                    <a:pt x="0" y="0"/>
                  </a:moveTo>
                  <a:lnTo>
                    <a:pt x="0" y="37638"/>
                  </a:lnTo>
                  <a:lnTo>
                    <a:pt x="3371" y="37638"/>
                  </a:lnTo>
                  <a:lnTo>
                    <a:pt x="3371" y="0"/>
                  </a:lnTo>
                  <a:close/>
                </a:path>
              </a:pathLst>
            </a:custGeom>
            <a:solidFill>
              <a:srgbClr val="FF9686"/>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9" name="Google Shape;5208;p108">
              <a:extLst>
                <a:ext uri="{FF2B5EF4-FFF2-40B4-BE49-F238E27FC236}">
                  <a16:creationId xmlns:a16="http://schemas.microsoft.com/office/drawing/2014/main" id="{7F28B80C-DDA9-B282-DB62-61F9D401B698}"/>
                </a:ext>
              </a:extLst>
            </p:cNvPr>
            <p:cNvSpPr/>
            <p:nvPr/>
          </p:nvSpPr>
          <p:spPr>
            <a:xfrm>
              <a:off x="3485225" y="1471300"/>
              <a:ext cx="84275" cy="621400"/>
            </a:xfrm>
            <a:custGeom>
              <a:avLst/>
              <a:gdLst/>
              <a:ahLst/>
              <a:cxnLst/>
              <a:rect l="l" t="t" r="r" b="b"/>
              <a:pathLst>
                <a:path w="3371" h="24856" extrusionOk="0">
                  <a:moveTo>
                    <a:pt x="0" y="1"/>
                  </a:moveTo>
                  <a:lnTo>
                    <a:pt x="0" y="24855"/>
                  </a:lnTo>
                  <a:lnTo>
                    <a:pt x="3370" y="24855"/>
                  </a:lnTo>
                  <a:lnTo>
                    <a:pt x="3370" y="1"/>
                  </a:lnTo>
                  <a:close/>
                </a:path>
              </a:pathLst>
            </a:custGeom>
            <a:solidFill>
              <a:srgbClr val="FF9686"/>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0" name="Google Shape;5209;p108">
              <a:extLst>
                <a:ext uri="{FF2B5EF4-FFF2-40B4-BE49-F238E27FC236}">
                  <a16:creationId xmlns:a16="http://schemas.microsoft.com/office/drawing/2014/main" id="{0E994E18-67C1-8C41-9A34-A7A98252F945}"/>
                </a:ext>
              </a:extLst>
            </p:cNvPr>
            <p:cNvSpPr/>
            <p:nvPr/>
          </p:nvSpPr>
          <p:spPr>
            <a:xfrm>
              <a:off x="3647900" y="1268750"/>
              <a:ext cx="84300" cy="828750"/>
            </a:xfrm>
            <a:custGeom>
              <a:avLst/>
              <a:gdLst/>
              <a:ahLst/>
              <a:cxnLst/>
              <a:rect l="l" t="t" r="r" b="b"/>
              <a:pathLst>
                <a:path w="3372" h="33150" extrusionOk="0">
                  <a:moveTo>
                    <a:pt x="0" y="1"/>
                  </a:moveTo>
                  <a:lnTo>
                    <a:pt x="0" y="33149"/>
                  </a:lnTo>
                  <a:lnTo>
                    <a:pt x="3372" y="33149"/>
                  </a:lnTo>
                  <a:lnTo>
                    <a:pt x="3372" y="1"/>
                  </a:lnTo>
                  <a:close/>
                </a:path>
              </a:pathLst>
            </a:custGeom>
            <a:solidFill>
              <a:srgbClr val="FF9686"/>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1" name="Google Shape;5210;p108">
              <a:extLst>
                <a:ext uri="{FF2B5EF4-FFF2-40B4-BE49-F238E27FC236}">
                  <a16:creationId xmlns:a16="http://schemas.microsoft.com/office/drawing/2014/main" id="{62496E6B-97BF-53D6-4210-B0FB78997F21}"/>
                </a:ext>
              </a:extLst>
            </p:cNvPr>
            <p:cNvSpPr/>
            <p:nvPr/>
          </p:nvSpPr>
          <p:spPr>
            <a:xfrm>
              <a:off x="3810450" y="1188050"/>
              <a:ext cx="84300" cy="904525"/>
            </a:xfrm>
            <a:custGeom>
              <a:avLst/>
              <a:gdLst/>
              <a:ahLst/>
              <a:cxnLst/>
              <a:rect l="l" t="t" r="r" b="b"/>
              <a:pathLst>
                <a:path w="3372" h="36181" extrusionOk="0">
                  <a:moveTo>
                    <a:pt x="0" y="1"/>
                  </a:moveTo>
                  <a:lnTo>
                    <a:pt x="0" y="36181"/>
                  </a:lnTo>
                  <a:lnTo>
                    <a:pt x="3372" y="36181"/>
                  </a:lnTo>
                  <a:lnTo>
                    <a:pt x="3372" y="1"/>
                  </a:lnTo>
                  <a:close/>
                </a:path>
              </a:pathLst>
            </a:custGeom>
            <a:solidFill>
              <a:srgbClr val="FF9686"/>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2" name="Google Shape;5211;p108">
              <a:extLst>
                <a:ext uri="{FF2B5EF4-FFF2-40B4-BE49-F238E27FC236}">
                  <a16:creationId xmlns:a16="http://schemas.microsoft.com/office/drawing/2014/main" id="{0EA5AD13-C607-DA1A-87B3-E241CF9260E3}"/>
                </a:ext>
              </a:extLst>
            </p:cNvPr>
            <p:cNvSpPr/>
            <p:nvPr/>
          </p:nvSpPr>
          <p:spPr>
            <a:xfrm>
              <a:off x="3973150" y="1490450"/>
              <a:ext cx="84275" cy="602250"/>
            </a:xfrm>
            <a:custGeom>
              <a:avLst/>
              <a:gdLst/>
              <a:ahLst/>
              <a:cxnLst/>
              <a:rect l="l" t="t" r="r" b="b"/>
              <a:pathLst>
                <a:path w="3371" h="24090" extrusionOk="0">
                  <a:moveTo>
                    <a:pt x="1" y="0"/>
                  </a:moveTo>
                  <a:lnTo>
                    <a:pt x="1" y="24089"/>
                  </a:lnTo>
                  <a:lnTo>
                    <a:pt x="3371" y="24089"/>
                  </a:lnTo>
                  <a:lnTo>
                    <a:pt x="3371" y="0"/>
                  </a:lnTo>
                  <a:close/>
                </a:path>
              </a:pathLst>
            </a:custGeom>
            <a:solidFill>
              <a:srgbClr val="FF9686"/>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3" name="Google Shape;5212;p108">
              <a:extLst>
                <a:ext uri="{FF2B5EF4-FFF2-40B4-BE49-F238E27FC236}">
                  <a16:creationId xmlns:a16="http://schemas.microsoft.com/office/drawing/2014/main" id="{2F2DE009-0530-9D01-BAC0-44D075F9A81C}"/>
                </a:ext>
              </a:extLst>
            </p:cNvPr>
            <p:cNvSpPr/>
            <p:nvPr/>
          </p:nvSpPr>
          <p:spPr>
            <a:xfrm>
              <a:off x="4135825" y="1608625"/>
              <a:ext cx="84300" cy="484075"/>
            </a:xfrm>
            <a:custGeom>
              <a:avLst/>
              <a:gdLst/>
              <a:ahLst/>
              <a:cxnLst/>
              <a:rect l="l" t="t" r="r" b="b"/>
              <a:pathLst>
                <a:path w="3372" h="19363" extrusionOk="0">
                  <a:moveTo>
                    <a:pt x="0" y="0"/>
                  </a:moveTo>
                  <a:lnTo>
                    <a:pt x="0" y="19362"/>
                  </a:lnTo>
                  <a:lnTo>
                    <a:pt x="3372" y="19362"/>
                  </a:lnTo>
                  <a:lnTo>
                    <a:pt x="3372" y="0"/>
                  </a:lnTo>
                  <a:close/>
                </a:path>
              </a:pathLst>
            </a:custGeom>
            <a:solidFill>
              <a:srgbClr val="FF9686"/>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4" name="Google Shape;5213;p108">
              <a:extLst>
                <a:ext uri="{FF2B5EF4-FFF2-40B4-BE49-F238E27FC236}">
                  <a16:creationId xmlns:a16="http://schemas.microsoft.com/office/drawing/2014/main" id="{5EBEF12F-4BCA-9A71-B716-F36E6A24BBBD}"/>
                </a:ext>
              </a:extLst>
            </p:cNvPr>
            <p:cNvSpPr/>
            <p:nvPr/>
          </p:nvSpPr>
          <p:spPr>
            <a:xfrm>
              <a:off x="4298375" y="1248400"/>
              <a:ext cx="84325" cy="844300"/>
            </a:xfrm>
            <a:custGeom>
              <a:avLst/>
              <a:gdLst/>
              <a:ahLst/>
              <a:cxnLst/>
              <a:rect l="l" t="t" r="r" b="b"/>
              <a:pathLst>
                <a:path w="3373" h="33772" extrusionOk="0">
                  <a:moveTo>
                    <a:pt x="1" y="1"/>
                  </a:moveTo>
                  <a:lnTo>
                    <a:pt x="1" y="33771"/>
                  </a:lnTo>
                  <a:lnTo>
                    <a:pt x="3372" y="33771"/>
                  </a:lnTo>
                  <a:lnTo>
                    <a:pt x="3372" y="1"/>
                  </a:lnTo>
                  <a:close/>
                </a:path>
              </a:pathLst>
            </a:custGeom>
            <a:solidFill>
              <a:srgbClr val="FF9686"/>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5" name="Google Shape;5214;p108">
              <a:extLst>
                <a:ext uri="{FF2B5EF4-FFF2-40B4-BE49-F238E27FC236}">
                  <a16:creationId xmlns:a16="http://schemas.microsoft.com/office/drawing/2014/main" id="{CAA7DA99-E282-15F8-E929-CF38E2024732}"/>
                </a:ext>
              </a:extLst>
            </p:cNvPr>
            <p:cNvSpPr/>
            <p:nvPr/>
          </p:nvSpPr>
          <p:spPr>
            <a:xfrm>
              <a:off x="4461075" y="1400600"/>
              <a:ext cx="84275" cy="692100"/>
            </a:xfrm>
            <a:custGeom>
              <a:avLst/>
              <a:gdLst/>
              <a:ahLst/>
              <a:cxnLst/>
              <a:rect l="l" t="t" r="r" b="b"/>
              <a:pathLst>
                <a:path w="3371" h="27684" extrusionOk="0">
                  <a:moveTo>
                    <a:pt x="1" y="0"/>
                  </a:moveTo>
                  <a:lnTo>
                    <a:pt x="1" y="27683"/>
                  </a:lnTo>
                  <a:lnTo>
                    <a:pt x="3371" y="27683"/>
                  </a:lnTo>
                  <a:lnTo>
                    <a:pt x="3371" y="0"/>
                  </a:lnTo>
                  <a:close/>
                </a:path>
              </a:pathLst>
            </a:custGeom>
            <a:solidFill>
              <a:srgbClr val="FF9686"/>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6" name="Google Shape;5215;p108">
              <a:extLst>
                <a:ext uri="{FF2B5EF4-FFF2-40B4-BE49-F238E27FC236}">
                  <a16:creationId xmlns:a16="http://schemas.microsoft.com/office/drawing/2014/main" id="{FA5E2E7C-322A-1D7B-F6F1-BA170030802B}"/>
                </a:ext>
              </a:extLst>
            </p:cNvPr>
            <p:cNvSpPr/>
            <p:nvPr/>
          </p:nvSpPr>
          <p:spPr>
            <a:xfrm>
              <a:off x="4623750" y="1278975"/>
              <a:ext cx="84325" cy="813725"/>
            </a:xfrm>
            <a:custGeom>
              <a:avLst/>
              <a:gdLst/>
              <a:ahLst/>
              <a:cxnLst/>
              <a:rect l="l" t="t" r="r" b="b"/>
              <a:pathLst>
                <a:path w="3373" h="32549" extrusionOk="0">
                  <a:moveTo>
                    <a:pt x="1" y="1"/>
                  </a:moveTo>
                  <a:lnTo>
                    <a:pt x="1" y="32548"/>
                  </a:lnTo>
                  <a:lnTo>
                    <a:pt x="3372" y="32548"/>
                  </a:lnTo>
                  <a:lnTo>
                    <a:pt x="3372" y="1"/>
                  </a:lnTo>
                  <a:close/>
                </a:path>
              </a:pathLst>
            </a:custGeom>
            <a:solidFill>
              <a:srgbClr val="FF9686"/>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7" name="Google Shape;5216;p108">
              <a:extLst>
                <a:ext uri="{FF2B5EF4-FFF2-40B4-BE49-F238E27FC236}">
                  <a16:creationId xmlns:a16="http://schemas.microsoft.com/office/drawing/2014/main" id="{9294BBF8-D0B1-163E-AC5C-B669BCF7BCA3}"/>
                </a:ext>
              </a:extLst>
            </p:cNvPr>
            <p:cNvSpPr/>
            <p:nvPr/>
          </p:nvSpPr>
          <p:spPr>
            <a:xfrm>
              <a:off x="4786300" y="1538300"/>
              <a:ext cx="84325" cy="554400"/>
            </a:xfrm>
            <a:custGeom>
              <a:avLst/>
              <a:gdLst/>
              <a:ahLst/>
              <a:cxnLst/>
              <a:rect l="l" t="t" r="r" b="b"/>
              <a:pathLst>
                <a:path w="3373" h="22176" extrusionOk="0">
                  <a:moveTo>
                    <a:pt x="1" y="0"/>
                  </a:moveTo>
                  <a:lnTo>
                    <a:pt x="1" y="22175"/>
                  </a:lnTo>
                  <a:lnTo>
                    <a:pt x="3372" y="22175"/>
                  </a:lnTo>
                  <a:lnTo>
                    <a:pt x="3372" y="0"/>
                  </a:lnTo>
                  <a:close/>
                </a:path>
              </a:pathLst>
            </a:custGeom>
            <a:solidFill>
              <a:srgbClr val="FF9686"/>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8" name="Google Shape;5217;p108">
              <a:extLst>
                <a:ext uri="{FF2B5EF4-FFF2-40B4-BE49-F238E27FC236}">
                  <a16:creationId xmlns:a16="http://schemas.microsoft.com/office/drawing/2014/main" id="{05170FD1-932B-F140-937A-AD8FEA17112A}"/>
                </a:ext>
              </a:extLst>
            </p:cNvPr>
            <p:cNvSpPr/>
            <p:nvPr/>
          </p:nvSpPr>
          <p:spPr>
            <a:xfrm>
              <a:off x="4949025" y="1432775"/>
              <a:ext cx="84275" cy="659950"/>
            </a:xfrm>
            <a:custGeom>
              <a:avLst/>
              <a:gdLst/>
              <a:ahLst/>
              <a:cxnLst/>
              <a:rect l="l" t="t" r="r" b="b"/>
              <a:pathLst>
                <a:path w="3371" h="26398" extrusionOk="0">
                  <a:moveTo>
                    <a:pt x="0" y="0"/>
                  </a:moveTo>
                  <a:lnTo>
                    <a:pt x="0" y="26398"/>
                  </a:lnTo>
                  <a:lnTo>
                    <a:pt x="3370" y="26398"/>
                  </a:lnTo>
                  <a:lnTo>
                    <a:pt x="3370" y="0"/>
                  </a:lnTo>
                  <a:close/>
                </a:path>
              </a:pathLst>
            </a:custGeom>
            <a:solidFill>
              <a:srgbClr val="FF9686"/>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9" name="Google Shape;5218;p108">
              <a:extLst>
                <a:ext uri="{FF2B5EF4-FFF2-40B4-BE49-F238E27FC236}">
                  <a16:creationId xmlns:a16="http://schemas.microsoft.com/office/drawing/2014/main" id="{C0BC4B20-EF3C-0FBE-E230-9114ED5CB4BF}"/>
                </a:ext>
              </a:extLst>
            </p:cNvPr>
            <p:cNvSpPr/>
            <p:nvPr/>
          </p:nvSpPr>
          <p:spPr>
            <a:xfrm>
              <a:off x="3369450" y="1351325"/>
              <a:ext cx="1611775" cy="543950"/>
            </a:xfrm>
            <a:custGeom>
              <a:avLst/>
              <a:gdLst/>
              <a:ahLst/>
              <a:cxnLst/>
              <a:rect l="l" t="t" r="r" b="b"/>
              <a:pathLst>
                <a:path w="64471" h="21758" extrusionOk="0">
                  <a:moveTo>
                    <a:pt x="60387" y="0"/>
                  </a:moveTo>
                  <a:cubicBezTo>
                    <a:pt x="59338" y="0"/>
                    <a:pt x="58291" y="103"/>
                    <a:pt x="57260" y="307"/>
                  </a:cubicBezTo>
                  <a:cubicBezTo>
                    <a:pt x="55556" y="657"/>
                    <a:pt x="53916" y="1265"/>
                    <a:pt x="52396" y="2110"/>
                  </a:cubicBezTo>
                  <a:cubicBezTo>
                    <a:pt x="50550" y="3134"/>
                    <a:pt x="48881" y="4448"/>
                    <a:pt x="47452" y="6001"/>
                  </a:cubicBezTo>
                  <a:cubicBezTo>
                    <a:pt x="45878" y="7830"/>
                    <a:pt x="44487" y="9808"/>
                    <a:pt x="43300" y="11908"/>
                  </a:cubicBezTo>
                  <a:cubicBezTo>
                    <a:pt x="41975" y="14067"/>
                    <a:pt x="40636" y="16395"/>
                    <a:pt x="38716" y="18368"/>
                  </a:cubicBezTo>
                  <a:cubicBezTo>
                    <a:pt x="37764" y="19381"/>
                    <a:pt x="36641" y="20220"/>
                    <a:pt x="35398" y="20845"/>
                  </a:cubicBezTo>
                  <a:cubicBezTo>
                    <a:pt x="34507" y="21284"/>
                    <a:pt x="33532" y="21508"/>
                    <a:pt x="32550" y="21508"/>
                  </a:cubicBezTo>
                  <a:cubicBezTo>
                    <a:pt x="32118" y="21508"/>
                    <a:pt x="31684" y="21465"/>
                    <a:pt x="31256" y="21377"/>
                  </a:cubicBezTo>
                  <a:cubicBezTo>
                    <a:pt x="29876" y="21029"/>
                    <a:pt x="28599" y="20354"/>
                    <a:pt x="27535" y="19410"/>
                  </a:cubicBezTo>
                  <a:cubicBezTo>
                    <a:pt x="26476" y="18499"/>
                    <a:pt x="25528" y="17465"/>
                    <a:pt x="24711" y="16331"/>
                  </a:cubicBezTo>
                  <a:cubicBezTo>
                    <a:pt x="23069" y="14125"/>
                    <a:pt x="21884" y="11721"/>
                    <a:pt x="20612" y="9526"/>
                  </a:cubicBezTo>
                  <a:cubicBezTo>
                    <a:pt x="19484" y="7388"/>
                    <a:pt x="18087" y="5403"/>
                    <a:pt x="16455" y="3619"/>
                  </a:cubicBezTo>
                  <a:cubicBezTo>
                    <a:pt x="14998" y="2066"/>
                    <a:pt x="13109" y="985"/>
                    <a:pt x="11033" y="515"/>
                  </a:cubicBezTo>
                  <a:cubicBezTo>
                    <a:pt x="10298" y="351"/>
                    <a:pt x="9551" y="269"/>
                    <a:pt x="8804" y="269"/>
                  </a:cubicBezTo>
                  <a:cubicBezTo>
                    <a:pt x="7812" y="269"/>
                    <a:pt x="6822" y="413"/>
                    <a:pt x="5865" y="701"/>
                  </a:cubicBezTo>
                  <a:cubicBezTo>
                    <a:pt x="4603" y="1073"/>
                    <a:pt x="3415" y="1661"/>
                    <a:pt x="2356" y="2439"/>
                  </a:cubicBezTo>
                  <a:cubicBezTo>
                    <a:pt x="1695" y="2937"/>
                    <a:pt x="1089" y="3503"/>
                    <a:pt x="549" y="4130"/>
                  </a:cubicBezTo>
                  <a:lnTo>
                    <a:pt x="139" y="4629"/>
                  </a:lnTo>
                  <a:cubicBezTo>
                    <a:pt x="48" y="4742"/>
                    <a:pt x="0" y="4800"/>
                    <a:pt x="6" y="4805"/>
                  </a:cubicBezTo>
                  <a:cubicBezTo>
                    <a:pt x="6" y="4805"/>
                    <a:pt x="7" y="4805"/>
                    <a:pt x="7" y="4805"/>
                  </a:cubicBezTo>
                  <a:cubicBezTo>
                    <a:pt x="16" y="4805"/>
                    <a:pt x="69" y="4752"/>
                    <a:pt x="160" y="4646"/>
                  </a:cubicBezTo>
                  <a:lnTo>
                    <a:pt x="586" y="4167"/>
                  </a:lnTo>
                  <a:cubicBezTo>
                    <a:pt x="1143" y="3563"/>
                    <a:pt x="1758" y="3013"/>
                    <a:pt x="2420" y="2525"/>
                  </a:cubicBezTo>
                  <a:cubicBezTo>
                    <a:pt x="3478" y="1772"/>
                    <a:pt x="4657" y="1206"/>
                    <a:pt x="5907" y="850"/>
                  </a:cubicBezTo>
                  <a:cubicBezTo>
                    <a:pt x="6825" y="584"/>
                    <a:pt x="7772" y="450"/>
                    <a:pt x="8720" y="450"/>
                  </a:cubicBezTo>
                  <a:cubicBezTo>
                    <a:pt x="9479" y="450"/>
                    <a:pt x="10239" y="536"/>
                    <a:pt x="10984" y="707"/>
                  </a:cubicBezTo>
                  <a:cubicBezTo>
                    <a:pt x="11459" y="813"/>
                    <a:pt x="11926" y="952"/>
                    <a:pt x="12382" y="1121"/>
                  </a:cubicBezTo>
                  <a:cubicBezTo>
                    <a:pt x="12855" y="1309"/>
                    <a:pt x="13314" y="1531"/>
                    <a:pt x="13755" y="1786"/>
                  </a:cubicBezTo>
                  <a:cubicBezTo>
                    <a:pt x="14693" y="2322"/>
                    <a:pt x="15548" y="2994"/>
                    <a:pt x="16291" y="3779"/>
                  </a:cubicBezTo>
                  <a:cubicBezTo>
                    <a:pt x="17898" y="5549"/>
                    <a:pt x="19275" y="7513"/>
                    <a:pt x="20390" y="9628"/>
                  </a:cubicBezTo>
                  <a:cubicBezTo>
                    <a:pt x="21655" y="11823"/>
                    <a:pt x="22836" y="14237"/>
                    <a:pt x="24495" y="16476"/>
                  </a:cubicBezTo>
                  <a:cubicBezTo>
                    <a:pt x="25323" y="17625"/>
                    <a:pt x="26285" y="18673"/>
                    <a:pt x="27360" y="19597"/>
                  </a:cubicBezTo>
                  <a:cubicBezTo>
                    <a:pt x="28462" y="20580"/>
                    <a:pt x="29789" y="21275"/>
                    <a:pt x="31225" y="21621"/>
                  </a:cubicBezTo>
                  <a:cubicBezTo>
                    <a:pt x="31670" y="21712"/>
                    <a:pt x="32121" y="21757"/>
                    <a:pt x="32573" y="21757"/>
                  </a:cubicBezTo>
                  <a:cubicBezTo>
                    <a:pt x="32863" y="21757"/>
                    <a:pt x="33154" y="21739"/>
                    <a:pt x="33443" y="21702"/>
                  </a:cubicBezTo>
                  <a:cubicBezTo>
                    <a:pt x="34169" y="21594"/>
                    <a:pt x="34875" y="21377"/>
                    <a:pt x="35537" y="21058"/>
                  </a:cubicBezTo>
                  <a:cubicBezTo>
                    <a:pt x="36810" y="20418"/>
                    <a:pt x="37961" y="19558"/>
                    <a:pt x="38934" y="18516"/>
                  </a:cubicBezTo>
                  <a:cubicBezTo>
                    <a:pt x="40886" y="16513"/>
                    <a:pt x="42220" y="14163"/>
                    <a:pt x="43544" y="12004"/>
                  </a:cubicBezTo>
                  <a:cubicBezTo>
                    <a:pt x="44717" y="9918"/>
                    <a:pt x="46092" y="7952"/>
                    <a:pt x="47649" y="6134"/>
                  </a:cubicBezTo>
                  <a:cubicBezTo>
                    <a:pt x="49054" y="4592"/>
                    <a:pt x="50697" y="3284"/>
                    <a:pt x="52513" y="2258"/>
                  </a:cubicBezTo>
                  <a:cubicBezTo>
                    <a:pt x="54007" y="1415"/>
                    <a:pt x="55620" y="803"/>
                    <a:pt x="57297" y="440"/>
                  </a:cubicBezTo>
                  <a:cubicBezTo>
                    <a:pt x="58396" y="211"/>
                    <a:pt x="59515" y="96"/>
                    <a:pt x="60636" y="96"/>
                  </a:cubicBezTo>
                  <a:cubicBezTo>
                    <a:pt x="60815" y="96"/>
                    <a:pt x="60994" y="99"/>
                    <a:pt x="61173" y="105"/>
                  </a:cubicBezTo>
                  <a:cubicBezTo>
                    <a:pt x="61646" y="118"/>
                    <a:pt x="62119" y="157"/>
                    <a:pt x="62587" y="222"/>
                  </a:cubicBezTo>
                  <a:cubicBezTo>
                    <a:pt x="62934" y="259"/>
                    <a:pt x="63278" y="313"/>
                    <a:pt x="63619" y="387"/>
                  </a:cubicBezTo>
                  <a:lnTo>
                    <a:pt x="64252" y="515"/>
                  </a:lnTo>
                  <a:cubicBezTo>
                    <a:pt x="64322" y="536"/>
                    <a:pt x="64395" y="548"/>
                    <a:pt x="64470" y="551"/>
                  </a:cubicBezTo>
                  <a:cubicBezTo>
                    <a:pt x="64398" y="531"/>
                    <a:pt x="64325" y="517"/>
                    <a:pt x="64252" y="509"/>
                  </a:cubicBezTo>
                  <a:lnTo>
                    <a:pt x="63625" y="355"/>
                  </a:lnTo>
                  <a:cubicBezTo>
                    <a:pt x="63286" y="271"/>
                    <a:pt x="62944" y="207"/>
                    <a:pt x="62599" y="164"/>
                  </a:cubicBezTo>
                  <a:cubicBezTo>
                    <a:pt x="62127" y="88"/>
                    <a:pt x="61651" y="41"/>
                    <a:pt x="61173" y="19"/>
                  </a:cubicBezTo>
                  <a:cubicBezTo>
                    <a:pt x="60911" y="7"/>
                    <a:pt x="60649" y="0"/>
                    <a:pt x="60387"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0" name="Google Shape;5219;p108">
              <a:extLst>
                <a:ext uri="{FF2B5EF4-FFF2-40B4-BE49-F238E27FC236}">
                  <a16:creationId xmlns:a16="http://schemas.microsoft.com/office/drawing/2014/main" id="{28C82BEB-39BC-3917-D92F-45E55EDD7426}"/>
                </a:ext>
              </a:extLst>
            </p:cNvPr>
            <p:cNvSpPr/>
            <p:nvPr/>
          </p:nvSpPr>
          <p:spPr>
            <a:xfrm>
              <a:off x="3226300" y="959725"/>
              <a:ext cx="7075" cy="1198525"/>
            </a:xfrm>
            <a:custGeom>
              <a:avLst/>
              <a:gdLst/>
              <a:ahLst/>
              <a:cxnLst/>
              <a:rect l="l" t="t" r="r" b="b"/>
              <a:pathLst>
                <a:path w="283" h="47941" extrusionOk="0">
                  <a:moveTo>
                    <a:pt x="144" y="1"/>
                  </a:moveTo>
                  <a:cubicBezTo>
                    <a:pt x="64" y="1"/>
                    <a:pt x="0" y="10741"/>
                    <a:pt x="0" y="23974"/>
                  </a:cubicBezTo>
                  <a:cubicBezTo>
                    <a:pt x="0" y="37206"/>
                    <a:pt x="64" y="47941"/>
                    <a:pt x="144" y="47941"/>
                  </a:cubicBezTo>
                  <a:cubicBezTo>
                    <a:pt x="218" y="47941"/>
                    <a:pt x="282" y="37212"/>
                    <a:pt x="282" y="23974"/>
                  </a:cubicBezTo>
                  <a:cubicBezTo>
                    <a:pt x="282" y="10735"/>
                    <a:pt x="223" y="1"/>
                    <a:pt x="144"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1" name="Google Shape;5220;p108">
              <a:extLst>
                <a:ext uri="{FF2B5EF4-FFF2-40B4-BE49-F238E27FC236}">
                  <a16:creationId xmlns:a16="http://schemas.microsoft.com/office/drawing/2014/main" id="{203B8284-2D4C-FE6E-B059-C32E372213C3}"/>
                </a:ext>
              </a:extLst>
            </p:cNvPr>
            <p:cNvSpPr/>
            <p:nvPr/>
          </p:nvSpPr>
          <p:spPr>
            <a:xfrm>
              <a:off x="3282650" y="2154775"/>
              <a:ext cx="1785075" cy="6925"/>
            </a:xfrm>
            <a:custGeom>
              <a:avLst/>
              <a:gdLst/>
              <a:ahLst/>
              <a:cxnLst/>
              <a:rect l="l" t="t" r="r" b="b"/>
              <a:pathLst>
                <a:path w="71403" h="277" extrusionOk="0">
                  <a:moveTo>
                    <a:pt x="35701" y="0"/>
                  </a:moveTo>
                  <a:cubicBezTo>
                    <a:pt x="15982" y="0"/>
                    <a:pt x="0" y="64"/>
                    <a:pt x="0" y="139"/>
                  </a:cubicBezTo>
                  <a:cubicBezTo>
                    <a:pt x="0" y="212"/>
                    <a:pt x="15987" y="276"/>
                    <a:pt x="35701" y="276"/>
                  </a:cubicBezTo>
                  <a:cubicBezTo>
                    <a:pt x="55415" y="276"/>
                    <a:pt x="71402" y="212"/>
                    <a:pt x="71402" y="139"/>
                  </a:cubicBezTo>
                  <a:cubicBezTo>
                    <a:pt x="71402" y="69"/>
                    <a:pt x="55421" y="0"/>
                    <a:pt x="35701"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2" name="Google Shape;5221;p108">
              <a:extLst>
                <a:ext uri="{FF2B5EF4-FFF2-40B4-BE49-F238E27FC236}">
                  <a16:creationId xmlns:a16="http://schemas.microsoft.com/office/drawing/2014/main" id="{EE9B7592-FA38-32A3-CC7A-8264519CD915}"/>
                </a:ext>
              </a:extLst>
            </p:cNvPr>
            <p:cNvSpPr/>
            <p:nvPr/>
          </p:nvSpPr>
          <p:spPr>
            <a:xfrm>
              <a:off x="3317750" y="2228375"/>
              <a:ext cx="124950" cy="7775"/>
            </a:xfrm>
            <a:custGeom>
              <a:avLst/>
              <a:gdLst/>
              <a:ahLst/>
              <a:cxnLst/>
              <a:rect l="l" t="t" r="r" b="b"/>
              <a:pathLst>
                <a:path w="4998" h="311" extrusionOk="0">
                  <a:moveTo>
                    <a:pt x="1879" y="1"/>
                  </a:moveTo>
                  <a:cubicBezTo>
                    <a:pt x="1250" y="1"/>
                    <a:pt x="621" y="52"/>
                    <a:pt x="0" y="155"/>
                  </a:cubicBezTo>
                  <a:cubicBezTo>
                    <a:pt x="622" y="259"/>
                    <a:pt x="1250" y="310"/>
                    <a:pt x="1880" y="310"/>
                  </a:cubicBezTo>
                  <a:cubicBezTo>
                    <a:pt x="2087" y="310"/>
                    <a:pt x="2293" y="305"/>
                    <a:pt x="2500" y="294"/>
                  </a:cubicBezTo>
                  <a:cubicBezTo>
                    <a:pt x="2706" y="305"/>
                    <a:pt x="2912" y="310"/>
                    <a:pt x="3118" y="310"/>
                  </a:cubicBezTo>
                  <a:cubicBezTo>
                    <a:pt x="3748" y="310"/>
                    <a:pt x="4376" y="259"/>
                    <a:pt x="4998" y="155"/>
                  </a:cubicBezTo>
                  <a:cubicBezTo>
                    <a:pt x="4377" y="52"/>
                    <a:pt x="3748" y="1"/>
                    <a:pt x="3119" y="1"/>
                  </a:cubicBezTo>
                  <a:cubicBezTo>
                    <a:pt x="2913" y="1"/>
                    <a:pt x="2706" y="6"/>
                    <a:pt x="2500" y="18"/>
                  </a:cubicBezTo>
                  <a:cubicBezTo>
                    <a:pt x="2293" y="6"/>
                    <a:pt x="2086" y="1"/>
                    <a:pt x="1879"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3" name="Google Shape;5222;p108">
              <a:extLst>
                <a:ext uri="{FF2B5EF4-FFF2-40B4-BE49-F238E27FC236}">
                  <a16:creationId xmlns:a16="http://schemas.microsoft.com/office/drawing/2014/main" id="{B312FFAA-F70E-53AD-A25A-F7BC8B79B062}"/>
                </a:ext>
              </a:extLst>
            </p:cNvPr>
            <p:cNvSpPr/>
            <p:nvPr/>
          </p:nvSpPr>
          <p:spPr>
            <a:xfrm>
              <a:off x="3501050" y="2232350"/>
              <a:ext cx="149150" cy="7825"/>
            </a:xfrm>
            <a:custGeom>
              <a:avLst/>
              <a:gdLst/>
              <a:ahLst/>
              <a:cxnLst/>
              <a:rect l="l" t="t" r="r" b="b"/>
              <a:pathLst>
                <a:path w="5966" h="313" extrusionOk="0">
                  <a:moveTo>
                    <a:pt x="2259" y="1"/>
                  </a:moveTo>
                  <a:cubicBezTo>
                    <a:pt x="1503" y="1"/>
                    <a:pt x="748" y="53"/>
                    <a:pt x="0" y="156"/>
                  </a:cubicBezTo>
                  <a:cubicBezTo>
                    <a:pt x="739" y="260"/>
                    <a:pt x="1485" y="312"/>
                    <a:pt x="2231" y="312"/>
                  </a:cubicBezTo>
                  <a:cubicBezTo>
                    <a:pt x="2480" y="312"/>
                    <a:pt x="2728" y="306"/>
                    <a:pt x="2977" y="295"/>
                  </a:cubicBezTo>
                  <a:cubicBezTo>
                    <a:pt x="3230" y="307"/>
                    <a:pt x="3483" y="313"/>
                    <a:pt x="3736" y="313"/>
                  </a:cubicBezTo>
                  <a:cubicBezTo>
                    <a:pt x="4481" y="313"/>
                    <a:pt x="5226" y="261"/>
                    <a:pt x="5965" y="156"/>
                  </a:cubicBezTo>
                  <a:cubicBezTo>
                    <a:pt x="5220" y="53"/>
                    <a:pt x="4469" y="1"/>
                    <a:pt x="3718" y="1"/>
                  </a:cubicBezTo>
                  <a:cubicBezTo>
                    <a:pt x="3476" y="1"/>
                    <a:pt x="3235" y="7"/>
                    <a:pt x="2993" y="17"/>
                  </a:cubicBezTo>
                  <a:cubicBezTo>
                    <a:pt x="2749" y="6"/>
                    <a:pt x="2504" y="1"/>
                    <a:pt x="2259"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4" name="Google Shape;5223;p108">
              <a:extLst>
                <a:ext uri="{FF2B5EF4-FFF2-40B4-BE49-F238E27FC236}">
                  <a16:creationId xmlns:a16="http://schemas.microsoft.com/office/drawing/2014/main" id="{9B7702B9-D75B-25EA-174B-FEC7CABC644B}"/>
                </a:ext>
              </a:extLst>
            </p:cNvPr>
            <p:cNvSpPr/>
            <p:nvPr/>
          </p:nvSpPr>
          <p:spPr>
            <a:xfrm>
              <a:off x="3677550" y="2232350"/>
              <a:ext cx="149425" cy="7825"/>
            </a:xfrm>
            <a:custGeom>
              <a:avLst/>
              <a:gdLst/>
              <a:ahLst/>
              <a:cxnLst/>
              <a:rect l="l" t="t" r="r" b="b"/>
              <a:pathLst>
                <a:path w="5977" h="313" extrusionOk="0">
                  <a:moveTo>
                    <a:pt x="3727" y="1"/>
                  </a:moveTo>
                  <a:cubicBezTo>
                    <a:pt x="3481" y="1"/>
                    <a:pt x="3234" y="6"/>
                    <a:pt x="2988" y="17"/>
                  </a:cubicBezTo>
                  <a:cubicBezTo>
                    <a:pt x="2745" y="7"/>
                    <a:pt x="2502" y="1"/>
                    <a:pt x="2259" y="1"/>
                  </a:cubicBezTo>
                  <a:cubicBezTo>
                    <a:pt x="1504" y="1"/>
                    <a:pt x="749" y="53"/>
                    <a:pt x="0" y="156"/>
                  </a:cubicBezTo>
                  <a:cubicBezTo>
                    <a:pt x="739" y="261"/>
                    <a:pt x="1484" y="313"/>
                    <a:pt x="2230" y="313"/>
                  </a:cubicBezTo>
                  <a:cubicBezTo>
                    <a:pt x="2482" y="313"/>
                    <a:pt x="2735" y="307"/>
                    <a:pt x="2988" y="295"/>
                  </a:cubicBezTo>
                  <a:cubicBezTo>
                    <a:pt x="3241" y="307"/>
                    <a:pt x="3494" y="313"/>
                    <a:pt x="3747" y="313"/>
                  </a:cubicBezTo>
                  <a:cubicBezTo>
                    <a:pt x="4493" y="313"/>
                    <a:pt x="5237" y="261"/>
                    <a:pt x="5976" y="156"/>
                  </a:cubicBezTo>
                  <a:cubicBezTo>
                    <a:pt x="5231" y="53"/>
                    <a:pt x="4480" y="1"/>
                    <a:pt x="3727"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5" name="Google Shape;5224;p108">
              <a:extLst>
                <a:ext uri="{FF2B5EF4-FFF2-40B4-BE49-F238E27FC236}">
                  <a16:creationId xmlns:a16="http://schemas.microsoft.com/office/drawing/2014/main" id="{1C1D7DA7-A6E6-6AAA-5F82-DE3DFF2A80A1}"/>
                </a:ext>
              </a:extLst>
            </p:cNvPr>
            <p:cNvSpPr/>
            <p:nvPr/>
          </p:nvSpPr>
          <p:spPr>
            <a:xfrm>
              <a:off x="3854475" y="2232350"/>
              <a:ext cx="149400" cy="7825"/>
            </a:xfrm>
            <a:custGeom>
              <a:avLst/>
              <a:gdLst/>
              <a:ahLst/>
              <a:cxnLst/>
              <a:rect l="l" t="t" r="r" b="b"/>
              <a:pathLst>
                <a:path w="5976" h="313" extrusionOk="0">
                  <a:moveTo>
                    <a:pt x="3728" y="1"/>
                  </a:moveTo>
                  <a:cubicBezTo>
                    <a:pt x="3481" y="1"/>
                    <a:pt x="3235" y="6"/>
                    <a:pt x="2989" y="17"/>
                  </a:cubicBezTo>
                  <a:cubicBezTo>
                    <a:pt x="2746" y="7"/>
                    <a:pt x="2503" y="1"/>
                    <a:pt x="2259" y="1"/>
                  </a:cubicBezTo>
                  <a:cubicBezTo>
                    <a:pt x="1504" y="1"/>
                    <a:pt x="749" y="53"/>
                    <a:pt x="0" y="156"/>
                  </a:cubicBezTo>
                  <a:cubicBezTo>
                    <a:pt x="739" y="261"/>
                    <a:pt x="1484" y="313"/>
                    <a:pt x="2230" y="313"/>
                  </a:cubicBezTo>
                  <a:cubicBezTo>
                    <a:pt x="2483" y="313"/>
                    <a:pt x="2736" y="307"/>
                    <a:pt x="2989" y="295"/>
                  </a:cubicBezTo>
                  <a:cubicBezTo>
                    <a:pt x="3242" y="307"/>
                    <a:pt x="3494" y="313"/>
                    <a:pt x="3747" y="313"/>
                  </a:cubicBezTo>
                  <a:cubicBezTo>
                    <a:pt x="4492" y="313"/>
                    <a:pt x="5237" y="261"/>
                    <a:pt x="5975" y="156"/>
                  </a:cubicBezTo>
                  <a:cubicBezTo>
                    <a:pt x="5230" y="53"/>
                    <a:pt x="4479" y="1"/>
                    <a:pt x="3728"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6" name="Google Shape;5225;p108">
              <a:extLst>
                <a:ext uri="{FF2B5EF4-FFF2-40B4-BE49-F238E27FC236}">
                  <a16:creationId xmlns:a16="http://schemas.microsoft.com/office/drawing/2014/main" id="{635C76C2-817F-8E0D-E336-76F96E277250}"/>
                </a:ext>
              </a:extLst>
            </p:cNvPr>
            <p:cNvSpPr/>
            <p:nvPr/>
          </p:nvSpPr>
          <p:spPr>
            <a:xfrm>
              <a:off x="4031375" y="2232350"/>
              <a:ext cx="149425" cy="7825"/>
            </a:xfrm>
            <a:custGeom>
              <a:avLst/>
              <a:gdLst/>
              <a:ahLst/>
              <a:cxnLst/>
              <a:rect l="l" t="t" r="r" b="b"/>
              <a:pathLst>
                <a:path w="5977" h="313" extrusionOk="0">
                  <a:moveTo>
                    <a:pt x="2249" y="1"/>
                  </a:moveTo>
                  <a:cubicBezTo>
                    <a:pt x="1497" y="1"/>
                    <a:pt x="745" y="53"/>
                    <a:pt x="0" y="156"/>
                  </a:cubicBezTo>
                  <a:cubicBezTo>
                    <a:pt x="739" y="261"/>
                    <a:pt x="1484" y="313"/>
                    <a:pt x="2229" y="313"/>
                  </a:cubicBezTo>
                  <a:cubicBezTo>
                    <a:pt x="2482" y="313"/>
                    <a:pt x="2735" y="307"/>
                    <a:pt x="2988" y="295"/>
                  </a:cubicBezTo>
                  <a:cubicBezTo>
                    <a:pt x="3240" y="307"/>
                    <a:pt x="3493" y="313"/>
                    <a:pt x="3746" y="313"/>
                  </a:cubicBezTo>
                  <a:cubicBezTo>
                    <a:pt x="4492" y="313"/>
                    <a:pt x="5237" y="261"/>
                    <a:pt x="5976" y="156"/>
                  </a:cubicBezTo>
                  <a:cubicBezTo>
                    <a:pt x="5228" y="53"/>
                    <a:pt x="4473" y="1"/>
                    <a:pt x="3717" y="1"/>
                  </a:cubicBezTo>
                  <a:cubicBezTo>
                    <a:pt x="3474" y="1"/>
                    <a:pt x="3231" y="7"/>
                    <a:pt x="2988" y="17"/>
                  </a:cubicBezTo>
                  <a:cubicBezTo>
                    <a:pt x="2741" y="6"/>
                    <a:pt x="2495" y="1"/>
                    <a:pt x="2249"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7" name="Google Shape;5226;p108">
              <a:extLst>
                <a:ext uri="{FF2B5EF4-FFF2-40B4-BE49-F238E27FC236}">
                  <a16:creationId xmlns:a16="http://schemas.microsoft.com/office/drawing/2014/main" id="{027F1C16-CFD3-37B7-4483-70F7EB621D26}"/>
                </a:ext>
              </a:extLst>
            </p:cNvPr>
            <p:cNvSpPr/>
            <p:nvPr/>
          </p:nvSpPr>
          <p:spPr>
            <a:xfrm>
              <a:off x="4208300" y="2232775"/>
              <a:ext cx="149375" cy="7400"/>
            </a:xfrm>
            <a:custGeom>
              <a:avLst/>
              <a:gdLst/>
              <a:ahLst/>
              <a:cxnLst/>
              <a:rect l="l" t="t" r="r" b="b"/>
              <a:pathLst>
                <a:path w="5975" h="296" extrusionOk="0">
                  <a:moveTo>
                    <a:pt x="2987" y="0"/>
                  </a:moveTo>
                  <a:cubicBezTo>
                    <a:pt x="1991" y="0"/>
                    <a:pt x="994" y="47"/>
                    <a:pt x="0" y="139"/>
                  </a:cubicBezTo>
                  <a:cubicBezTo>
                    <a:pt x="738" y="244"/>
                    <a:pt x="1483" y="296"/>
                    <a:pt x="2229" y="296"/>
                  </a:cubicBezTo>
                  <a:cubicBezTo>
                    <a:pt x="2482" y="296"/>
                    <a:pt x="2735" y="290"/>
                    <a:pt x="2987" y="278"/>
                  </a:cubicBezTo>
                  <a:cubicBezTo>
                    <a:pt x="3240" y="290"/>
                    <a:pt x="3493" y="296"/>
                    <a:pt x="3746" y="296"/>
                  </a:cubicBezTo>
                  <a:cubicBezTo>
                    <a:pt x="4491" y="296"/>
                    <a:pt x="5236" y="244"/>
                    <a:pt x="5975" y="139"/>
                  </a:cubicBezTo>
                  <a:cubicBezTo>
                    <a:pt x="4981" y="47"/>
                    <a:pt x="3984" y="0"/>
                    <a:pt x="2987"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8" name="Google Shape;5227;p108">
              <a:extLst>
                <a:ext uri="{FF2B5EF4-FFF2-40B4-BE49-F238E27FC236}">
                  <a16:creationId xmlns:a16="http://schemas.microsoft.com/office/drawing/2014/main" id="{1A89D64D-34C6-A2D9-2943-122820523F4C}"/>
                </a:ext>
              </a:extLst>
            </p:cNvPr>
            <p:cNvSpPr/>
            <p:nvPr/>
          </p:nvSpPr>
          <p:spPr>
            <a:xfrm>
              <a:off x="4385075" y="2232775"/>
              <a:ext cx="149525" cy="6925"/>
            </a:xfrm>
            <a:custGeom>
              <a:avLst/>
              <a:gdLst/>
              <a:ahLst/>
              <a:cxnLst/>
              <a:rect l="l" t="t" r="r" b="b"/>
              <a:pathLst>
                <a:path w="5981" h="277" extrusionOk="0">
                  <a:moveTo>
                    <a:pt x="2990" y="0"/>
                  </a:moveTo>
                  <a:cubicBezTo>
                    <a:pt x="1992" y="0"/>
                    <a:pt x="994" y="47"/>
                    <a:pt x="0" y="139"/>
                  </a:cubicBezTo>
                  <a:cubicBezTo>
                    <a:pt x="994" y="231"/>
                    <a:pt x="1992" y="277"/>
                    <a:pt x="2990" y="277"/>
                  </a:cubicBezTo>
                  <a:cubicBezTo>
                    <a:pt x="3988" y="277"/>
                    <a:pt x="4986" y="231"/>
                    <a:pt x="5981" y="139"/>
                  </a:cubicBezTo>
                  <a:cubicBezTo>
                    <a:pt x="4986" y="47"/>
                    <a:pt x="3988" y="0"/>
                    <a:pt x="2990"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9" name="Google Shape;5228;p108">
              <a:extLst>
                <a:ext uri="{FF2B5EF4-FFF2-40B4-BE49-F238E27FC236}">
                  <a16:creationId xmlns:a16="http://schemas.microsoft.com/office/drawing/2014/main" id="{A257A50B-1268-D42D-54BD-72F364F13E54}"/>
                </a:ext>
              </a:extLst>
            </p:cNvPr>
            <p:cNvSpPr/>
            <p:nvPr/>
          </p:nvSpPr>
          <p:spPr>
            <a:xfrm>
              <a:off x="4561950" y="2232775"/>
              <a:ext cx="149575" cy="6925"/>
            </a:xfrm>
            <a:custGeom>
              <a:avLst/>
              <a:gdLst/>
              <a:ahLst/>
              <a:cxnLst/>
              <a:rect l="l" t="t" r="r" b="b"/>
              <a:pathLst>
                <a:path w="5983" h="277" extrusionOk="0">
                  <a:moveTo>
                    <a:pt x="2992" y="0"/>
                  </a:moveTo>
                  <a:cubicBezTo>
                    <a:pt x="1994" y="0"/>
                    <a:pt x="996" y="47"/>
                    <a:pt x="1" y="139"/>
                  </a:cubicBezTo>
                  <a:cubicBezTo>
                    <a:pt x="996" y="231"/>
                    <a:pt x="1994" y="277"/>
                    <a:pt x="2992" y="277"/>
                  </a:cubicBezTo>
                  <a:cubicBezTo>
                    <a:pt x="3990" y="277"/>
                    <a:pt x="4988" y="231"/>
                    <a:pt x="5983" y="139"/>
                  </a:cubicBezTo>
                  <a:cubicBezTo>
                    <a:pt x="4988" y="47"/>
                    <a:pt x="3990" y="0"/>
                    <a:pt x="2992"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30" name="Google Shape;5229;p108">
              <a:extLst>
                <a:ext uri="{FF2B5EF4-FFF2-40B4-BE49-F238E27FC236}">
                  <a16:creationId xmlns:a16="http://schemas.microsoft.com/office/drawing/2014/main" id="{8A9E5830-9E9F-97E1-884A-90CE6C58CF3E}"/>
                </a:ext>
              </a:extLst>
            </p:cNvPr>
            <p:cNvSpPr/>
            <p:nvPr/>
          </p:nvSpPr>
          <p:spPr>
            <a:xfrm>
              <a:off x="4738875" y="2232775"/>
              <a:ext cx="149425" cy="6925"/>
            </a:xfrm>
            <a:custGeom>
              <a:avLst/>
              <a:gdLst/>
              <a:ahLst/>
              <a:cxnLst/>
              <a:rect l="l" t="t" r="r" b="b"/>
              <a:pathLst>
                <a:path w="5977" h="277" extrusionOk="0">
                  <a:moveTo>
                    <a:pt x="2988" y="0"/>
                  </a:moveTo>
                  <a:cubicBezTo>
                    <a:pt x="1991" y="0"/>
                    <a:pt x="994" y="47"/>
                    <a:pt x="1" y="139"/>
                  </a:cubicBezTo>
                  <a:cubicBezTo>
                    <a:pt x="994" y="231"/>
                    <a:pt x="1991" y="277"/>
                    <a:pt x="2988" y="277"/>
                  </a:cubicBezTo>
                  <a:cubicBezTo>
                    <a:pt x="3985" y="277"/>
                    <a:pt x="4983" y="231"/>
                    <a:pt x="5977" y="139"/>
                  </a:cubicBezTo>
                  <a:cubicBezTo>
                    <a:pt x="4983" y="47"/>
                    <a:pt x="3985" y="0"/>
                    <a:pt x="2988"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31" name="Google Shape;5230;p108">
              <a:extLst>
                <a:ext uri="{FF2B5EF4-FFF2-40B4-BE49-F238E27FC236}">
                  <a16:creationId xmlns:a16="http://schemas.microsoft.com/office/drawing/2014/main" id="{0CCA7079-FF4D-A0A0-D402-CF5F65AB158B}"/>
                </a:ext>
              </a:extLst>
            </p:cNvPr>
            <p:cNvSpPr/>
            <p:nvPr/>
          </p:nvSpPr>
          <p:spPr>
            <a:xfrm>
              <a:off x="4915775" y="2232775"/>
              <a:ext cx="149425" cy="6925"/>
            </a:xfrm>
            <a:custGeom>
              <a:avLst/>
              <a:gdLst/>
              <a:ahLst/>
              <a:cxnLst/>
              <a:rect l="l" t="t" r="r" b="b"/>
              <a:pathLst>
                <a:path w="5977" h="277" extrusionOk="0">
                  <a:moveTo>
                    <a:pt x="2989" y="0"/>
                  </a:moveTo>
                  <a:cubicBezTo>
                    <a:pt x="1992" y="0"/>
                    <a:pt x="995" y="47"/>
                    <a:pt x="1" y="139"/>
                  </a:cubicBezTo>
                  <a:cubicBezTo>
                    <a:pt x="995" y="231"/>
                    <a:pt x="1992" y="277"/>
                    <a:pt x="2989" y="277"/>
                  </a:cubicBezTo>
                  <a:cubicBezTo>
                    <a:pt x="3986" y="277"/>
                    <a:pt x="4983" y="231"/>
                    <a:pt x="5977" y="139"/>
                  </a:cubicBezTo>
                  <a:cubicBezTo>
                    <a:pt x="4983" y="47"/>
                    <a:pt x="3986" y="0"/>
                    <a:pt x="2989"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32" name="Google Shape;5231;p108">
              <a:extLst>
                <a:ext uri="{FF2B5EF4-FFF2-40B4-BE49-F238E27FC236}">
                  <a16:creationId xmlns:a16="http://schemas.microsoft.com/office/drawing/2014/main" id="{F339A9ED-2124-8516-A9E3-3153AD2B7D8D}"/>
                </a:ext>
              </a:extLst>
            </p:cNvPr>
            <p:cNvSpPr/>
            <p:nvPr/>
          </p:nvSpPr>
          <p:spPr>
            <a:xfrm>
              <a:off x="3873600" y="1595350"/>
              <a:ext cx="36350" cy="41025"/>
            </a:xfrm>
            <a:custGeom>
              <a:avLst/>
              <a:gdLst/>
              <a:ahLst/>
              <a:cxnLst/>
              <a:rect l="l" t="t" r="r" b="b"/>
              <a:pathLst>
                <a:path w="1454" h="1641" extrusionOk="0">
                  <a:moveTo>
                    <a:pt x="718" y="1"/>
                  </a:moveTo>
                  <a:cubicBezTo>
                    <a:pt x="590" y="1"/>
                    <a:pt x="466" y="46"/>
                    <a:pt x="367" y="132"/>
                  </a:cubicBezTo>
                  <a:cubicBezTo>
                    <a:pt x="166" y="282"/>
                    <a:pt x="39" y="514"/>
                    <a:pt x="22" y="765"/>
                  </a:cubicBezTo>
                  <a:cubicBezTo>
                    <a:pt x="1" y="1090"/>
                    <a:pt x="168" y="1398"/>
                    <a:pt x="452" y="1556"/>
                  </a:cubicBezTo>
                  <a:cubicBezTo>
                    <a:pt x="552" y="1612"/>
                    <a:pt x="662" y="1640"/>
                    <a:pt x="774" y="1640"/>
                  </a:cubicBezTo>
                  <a:cubicBezTo>
                    <a:pt x="834" y="1640"/>
                    <a:pt x="894" y="1632"/>
                    <a:pt x="952" y="1616"/>
                  </a:cubicBezTo>
                  <a:cubicBezTo>
                    <a:pt x="1108" y="1565"/>
                    <a:pt x="1238" y="1457"/>
                    <a:pt x="1314" y="1312"/>
                  </a:cubicBezTo>
                  <a:cubicBezTo>
                    <a:pt x="1426" y="1091"/>
                    <a:pt x="1454" y="835"/>
                    <a:pt x="1389" y="594"/>
                  </a:cubicBezTo>
                  <a:cubicBezTo>
                    <a:pt x="1305" y="232"/>
                    <a:pt x="1063" y="109"/>
                    <a:pt x="1003" y="109"/>
                  </a:cubicBezTo>
                  <a:cubicBezTo>
                    <a:pt x="994" y="109"/>
                    <a:pt x="989" y="112"/>
                    <a:pt x="989" y="117"/>
                  </a:cubicBezTo>
                  <a:cubicBezTo>
                    <a:pt x="968" y="169"/>
                    <a:pt x="1165" y="303"/>
                    <a:pt x="1212" y="647"/>
                  </a:cubicBezTo>
                  <a:cubicBezTo>
                    <a:pt x="1231" y="831"/>
                    <a:pt x="1195" y="1016"/>
                    <a:pt x="1111" y="1180"/>
                  </a:cubicBezTo>
                  <a:cubicBezTo>
                    <a:pt x="1108" y="1188"/>
                    <a:pt x="1102" y="1196"/>
                    <a:pt x="1097" y="1204"/>
                  </a:cubicBezTo>
                  <a:cubicBezTo>
                    <a:pt x="1025" y="1312"/>
                    <a:pt x="906" y="1370"/>
                    <a:pt x="786" y="1370"/>
                  </a:cubicBezTo>
                  <a:cubicBezTo>
                    <a:pt x="715" y="1370"/>
                    <a:pt x="644" y="1350"/>
                    <a:pt x="580" y="1308"/>
                  </a:cubicBezTo>
                  <a:cubicBezTo>
                    <a:pt x="392" y="1196"/>
                    <a:pt x="276" y="994"/>
                    <a:pt x="277" y="775"/>
                  </a:cubicBezTo>
                  <a:cubicBezTo>
                    <a:pt x="282" y="589"/>
                    <a:pt x="358" y="412"/>
                    <a:pt x="490" y="281"/>
                  </a:cubicBezTo>
                  <a:cubicBezTo>
                    <a:pt x="639" y="135"/>
                    <a:pt x="786" y="110"/>
                    <a:pt x="881" y="110"/>
                  </a:cubicBezTo>
                  <a:cubicBezTo>
                    <a:pt x="932" y="110"/>
                    <a:pt x="968" y="117"/>
                    <a:pt x="980" y="117"/>
                  </a:cubicBezTo>
                  <a:cubicBezTo>
                    <a:pt x="982" y="117"/>
                    <a:pt x="984" y="117"/>
                    <a:pt x="984" y="117"/>
                  </a:cubicBezTo>
                  <a:cubicBezTo>
                    <a:pt x="995" y="106"/>
                    <a:pt x="952" y="47"/>
                    <a:pt x="841" y="15"/>
                  </a:cubicBezTo>
                  <a:cubicBezTo>
                    <a:pt x="800" y="5"/>
                    <a:pt x="759" y="1"/>
                    <a:pt x="718"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33" name="Google Shape;5232;p108">
              <a:extLst>
                <a:ext uri="{FF2B5EF4-FFF2-40B4-BE49-F238E27FC236}">
                  <a16:creationId xmlns:a16="http://schemas.microsoft.com/office/drawing/2014/main" id="{6E2C7061-59AA-F91B-BB63-8BEAFFDECC70}"/>
                </a:ext>
              </a:extLst>
            </p:cNvPr>
            <p:cNvSpPr/>
            <p:nvPr/>
          </p:nvSpPr>
          <p:spPr>
            <a:xfrm>
              <a:off x="4689750" y="1370050"/>
              <a:ext cx="44250" cy="50375"/>
            </a:xfrm>
            <a:custGeom>
              <a:avLst/>
              <a:gdLst/>
              <a:ahLst/>
              <a:cxnLst/>
              <a:rect l="l" t="t" r="r" b="b"/>
              <a:pathLst>
                <a:path w="1770" h="2015" extrusionOk="0">
                  <a:moveTo>
                    <a:pt x="826" y="1"/>
                  </a:moveTo>
                  <a:cubicBezTo>
                    <a:pt x="711" y="1"/>
                    <a:pt x="439" y="69"/>
                    <a:pt x="211" y="394"/>
                  </a:cubicBezTo>
                  <a:cubicBezTo>
                    <a:pt x="51" y="650"/>
                    <a:pt x="1" y="960"/>
                    <a:pt x="73" y="1254"/>
                  </a:cubicBezTo>
                  <a:cubicBezTo>
                    <a:pt x="111" y="1430"/>
                    <a:pt x="189" y="1593"/>
                    <a:pt x="301" y="1733"/>
                  </a:cubicBezTo>
                  <a:cubicBezTo>
                    <a:pt x="430" y="1899"/>
                    <a:pt x="623" y="2002"/>
                    <a:pt x="833" y="2015"/>
                  </a:cubicBezTo>
                  <a:cubicBezTo>
                    <a:pt x="1232" y="1999"/>
                    <a:pt x="1576" y="1726"/>
                    <a:pt x="1679" y="1339"/>
                  </a:cubicBezTo>
                  <a:cubicBezTo>
                    <a:pt x="1769" y="1048"/>
                    <a:pt x="1730" y="733"/>
                    <a:pt x="1572" y="473"/>
                  </a:cubicBezTo>
                  <a:cubicBezTo>
                    <a:pt x="1476" y="295"/>
                    <a:pt x="1320" y="159"/>
                    <a:pt x="1130" y="90"/>
                  </a:cubicBezTo>
                  <a:cubicBezTo>
                    <a:pt x="1084" y="76"/>
                    <a:pt x="1045" y="71"/>
                    <a:pt x="1013" y="71"/>
                  </a:cubicBezTo>
                  <a:cubicBezTo>
                    <a:pt x="948" y="71"/>
                    <a:pt x="912" y="90"/>
                    <a:pt x="912" y="90"/>
                  </a:cubicBezTo>
                  <a:cubicBezTo>
                    <a:pt x="1115" y="170"/>
                    <a:pt x="1282" y="319"/>
                    <a:pt x="1386" y="511"/>
                  </a:cubicBezTo>
                  <a:cubicBezTo>
                    <a:pt x="1487" y="729"/>
                    <a:pt x="1501" y="978"/>
                    <a:pt x="1429" y="1207"/>
                  </a:cubicBezTo>
                  <a:cubicBezTo>
                    <a:pt x="1346" y="1472"/>
                    <a:pt x="1110" y="1662"/>
                    <a:pt x="833" y="1685"/>
                  </a:cubicBezTo>
                  <a:cubicBezTo>
                    <a:pt x="567" y="1685"/>
                    <a:pt x="371" y="1409"/>
                    <a:pt x="301" y="1153"/>
                  </a:cubicBezTo>
                  <a:cubicBezTo>
                    <a:pt x="247" y="929"/>
                    <a:pt x="276" y="694"/>
                    <a:pt x="381" y="489"/>
                  </a:cubicBezTo>
                  <a:cubicBezTo>
                    <a:pt x="583" y="116"/>
                    <a:pt x="870" y="48"/>
                    <a:pt x="881" y="16"/>
                  </a:cubicBezTo>
                  <a:cubicBezTo>
                    <a:pt x="884" y="8"/>
                    <a:pt x="863" y="1"/>
                    <a:pt x="826"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34" name="Google Shape;5233;p108">
              <a:extLst>
                <a:ext uri="{FF2B5EF4-FFF2-40B4-BE49-F238E27FC236}">
                  <a16:creationId xmlns:a16="http://schemas.microsoft.com/office/drawing/2014/main" id="{BE269EE4-2CE9-A28E-91DD-4756AD9F680F}"/>
                </a:ext>
              </a:extLst>
            </p:cNvPr>
            <p:cNvSpPr/>
            <p:nvPr/>
          </p:nvSpPr>
          <p:spPr>
            <a:xfrm>
              <a:off x="4722375" y="907100"/>
              <a:ext cx="6950" cy="19950"/>
            </a:xfrm>
            <a:custGeom>
              <a:avLst/>
              <a:gdLst/>
              <a:ahLst/>
              <a:cxnLst/>
              <a:rect l="l" t="t" r="r" b="b"/>
              <a:pathLst>
                <a:path w="278" h="798" extrusionOk="0">
                  <a:moveTo>
                    <a:pt x="139" y="0"/>
                  </a:moveTo>
                  <a:cubicBezTo>
                    <a:pt x="60" y="0"/>
                    <a:pt x="1" y="180"/>
                    <a:pt x="1" y="398"/>
                  </a:cubicBezTo>
                  <a:cubicBezTo>
                    <a:pt x="1" y="616"/>
                    <a:pt x="60" y="798"/>
                    <a:pt x="139" y="798"/>
                  </a:cubicBezTo>
                  <a:cubicBezTo>
                    <a:pt x="214" y="798"/>
                    <a:pt x="278" y="622"/>
                    <a:pt x="278" y="398"/>
                  </a:cubicBezTo>
                  <a:cubicBezTo>
                    <a:pt x="278" y="175"/>
                    <a:pt x="219" y="0"/>
                    <a:pt x="139"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35" name="Google Shape;5234;p108">
              <a:extLst>
                <a:ext uri="{FF2B5EF4-FFF2-40B4-BE49-F238E27FC236}">
                  <a16:creationId xmlns:a16="http://schemas.microsoft.com/office/drawing/2014/main" id="{12192DA6-E3AF-20E4-76AF-C6D567F892B9}"/>
                </a:ext>
              </a:extLst>
            </p:cNvPr>
            <p:cNvSpPr/>
            <p:nvPr/>
          </p:nvSpPr>
          <p:spPr>
            <a:xfrm>
              <a:off x="4722375" y="970750"/>
              <a:ext cx="6950" cy="43750"/>
            </a:xfrm>
            <a:custGeom>
              <a:avLst/>
              <a:gdLst/>
              <a:ahLst/>
              <a:cxnLst/>
              <a:rect l="l" t="t" r="r" b="b"/>
              <a:pathLst>
                <a:path w="278" h="1750" extrusionOk="0">
                  <a:moveTo>
                    <a:pt x="139" y="1"/>
                  </a:moveTo>
                  <a:cubicBezTo>
                    <a:pt x="60" y="1"/>
                    <a:pt x="1" y="399"/>
                    <a:pt x="1" y="878"/>
                  </a:cubicBezTo>
                  <a:cubicBezTo>
                    <a:pt x="1" y="1356"/>
                    <a:pt x="60" y="1750"/>
                    <a:pt x="139" y="1750"/>
                  </a:cubicBezTo>
                  <a:cubicBezTo>
                    <a:pt x="214" y="1750"/>
                    <a:pt x="278" y="1361"/>
                    <a:pt x="278" y="878"/>
                  </a:cubicBezTo>
                  <a:cubicBezTo>
                    <a:pt x="278" y="394"/>
                    <a:pt x="219" y="1"/>
                    <a:pt x="139"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36" name="Google Shape;5235;p108">
              <a:extLst>
                <a:ext uri="{FF2B5EF4-FFF2-40B4-BE49-F238E27FC236}">
                  <a16:creationId xmlns:a16="http://schemas.microsoft.com/office/drawing/2014/main" id="{FF760E26-8B74-58E9-035C-D92F5ECD97F9}"/>
                </a:ext>
              </a:extLst>
            </p:cNvPr>
            <p:cNvSpPr/>
            <p:nvPr/>
          </p:nvSpPr>
          <p:spPr>
            <a:xfrm>
              <a:off x="4722375" y="1058200"/>
              <a:ext cx="6950" cy="43750"/>
            </a:xfrm>
            <a:custGeom>
              <a:avLst/>
              <a:gdLst/>
              <a:ahLst/>
              <a:cxnLst/>
              <a:rect l="l" t="t" r="r" b="b"/>
              <a:pathLst>
                <a:path w="278" h="1750" extrusionOk="0">
                  <a:moveTo>
                    <a:pt x="139" y="1"/>
                  </a:moveTo>
                  <a:cubicBezTo>
                    <a:pt x="60" y="1"/>
                    <a:pt x="1" y="394"/>
                    <a:pt x="1" y="878"/>
                  </a:cubicBezTo>
                  <a:cubicBezTo>
                    <a:pt x="1" y="1361"/>
                    <a:pt x="60" y="1750"/>
                    <a:pt x="139" y="1750"/>
                  </a:cubicBezTo>
                  <a:cubicBezTo>
                    <a:pt x="214" y="1750"/>
                    <a:pt x="278" y="1361"/>
                    <a:pt x="278" y="878"/>
                  </a:cubicBezTo>
                  <a:cubicBezTo>
                    <a:pt x="278" y="394"/>
                    <a:pt x="219" y="1"/>
                    <a:pt x="139"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37" name="Google Shape;5236;p108">
              <a:extLst>
                <a:ext uri="{FF2B5EF4-FFF2-40B4-BE49-F238E27FC236}">
                  <a16:creationId xmlns:a16="http://schemas.microsoft.com/office/drawing/2014/main" id="{B8BC046F-74D8-C795-C1B3-5B7A7341FE4A}"/>
                </a:ext>
              </a:extLst>
            </p:cNvPr>
            <p:cNvSpPr/>
            <p:nvPr/>
          </p:nvSpPr>
          <p:spPr>
            <a:xfrm>
              <a:off x="4722375" y="1145800"/>
              <a:ext cx="6950" cy="43775"/>
            </a:xfrm>
            <a:custGeom>
              <a:avLst/>
              <a:gdLst/>
              <a:ahLst/>
              <a:cxnLst/>
              <a:rect l="l" t="t" r="r" b="b"/>
              <a:pathLst>
                <a:path w="278" h="1751" extrusionOk="0">
                  <a:moveTo>
                    <a:pt x="139" y="1"/>
                  </a:moveTo>
                  <a:cubicBezTo>
                    <a:pt x="60" y="1"/>
                    <a:pt x="1" y="388"/>
                    <a:pt x="1" y="872"/>
                  </a:cubicBezTo>
                  <a:cubicBezTo>
                    <a:pt x="1" y="1357"/>
                    <a:pt x="60" y="1750"/>
                    <a:pt x="139" y="1750"/>
                  </a:cubicBezTo>
                  <a:cubicBezTo>
                    <a:pt x="214" y="1750"/>
                    <a:pt x="278" y="1357"/>
                    <a:pt x="278" y="872"/>
                  </a:cubicBezTo>
                  <a:cubicBezTo>
                    <a:pt x="278" y="388"/>
                    <a:pt x="219" y="1"/>
                    <a:pt x="139"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38" name="Google Shape;5237;p108">
              <a:extLst>
                <a:ext uri="{FF2B5EF4-FFF2-40B4-BE49-F238E27FC236}">
                  <a16:creationId xmlns:a16="http://schemas.microsoft.com/office/drawing/2014/main" id="{8E59E859-C40F-33C7-A65E-738EF6736B4C}"/>
                </a:ext>
              </a:extLst>
            </p:cNvPr>
            <p:cNvSpPr/>
            <p:nvPr/>
          </p:nvSpPr>
          <p:spPr>
            <a:xfrm>
              <a:off x="4722375" y="1233275"/>
              <a:ext cx="6950" cy="43750"/>
            </a:xfrm>
            <a:custGeom>
              <a:avLst/>
              <a:gdLst/>
              <a:ahLst/>
              <a:cxnLst/>
              <a:rect l="l" t="t" r="r" b="b"/>
              <a:pathLst>
                <a:path w="278" h="1750" extrusionOk="0">
                  <a:moveTo>
                    <a:pt x="139" y="0"/>
                  </a:moveTo>
                  <a:cubicBezTo>
                    <a:pt x="60" y="0"/>
                    <a:pt x="1" y="398"/>
                    <a:pt x="1" y="877"/>
                  </a:cubicBezTo>
                  <a:cubicBezTo>
                    <a:pt x="1" y="1356"/>
                    <a:pt x="60" y="1749"/>
                    <a:pt x="139" y="1749"/>
                  </a:cubicBezTo>
                  <a:cubicBezTo>
                    <a:pt x="214" y="1749"/>
                    <a:pt x="278" y="1361"/>
                    <a:pt x="278" y="877"/>
                  </a:cubicBezTo>
                  <a:cubicBezTo>
                    <a:pt x="278" y="394"/>
                    <a:pt x="219" y="0"/>
                    <a:pt x="139"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39" name="Google Shape;5238;p108">
              <a:extLst>
                <a:ext uri="{FF2B5EF4-FFF2-40B4-BE49-F238E27FC236}">
                  <a16:creationId xmlns:a16="http://schemas.microsoft.com/office/drawing/2014/main" id="{CD2E587A-D404-6F49-9270-A49FFB457D6D}"/>
                </a:ext>
              </a:extLst>
            </p:cNvPr>
            <p:cNvSpPr/>
            <p:nvPr/>
          </p:nvSpPr>
          <p:spPr>
            <a:xfrm>
              <a:off x="4722375" y="1320725"/>
              <a:ext cx="6950" cy="19950"/>
            </a:xfrm>
            <a:custGeom>
              <a:avLst/>
              <a:gdLst/>
              <a:ahLst/>
              <a:cxnLst/>
              <a:rect l="l" t="t" r="r" b="b"/>
              <a:pathLst>
                <a:path w="278" h="798" extrusionOk="0">
                  <a:moveTo>
                    <a:pt x="139" y="0"/>
                  </a:moveTo>
                  <a:cubicBezTo>
                    <a:pt x="60" y="0"/>
                    <a:pt x="1" y="176"/>
                    <a:pt x="1" y="398"/>
                  </a:cubicBezTo>
                  <a:cubicBezTo>
                    <a:pt x="1" y="622"/>
                    <a:pt x="60" y="798"/>
                    <a:pt x="139" y="798"/>
                  </a:cubicBezTo>
                  <a:cubicBezTo>
                    <a:pt x="214" y="798"/>
                    <a:pt x="278" y="617"/>
                    <a:pt x="278" y="398"/>
                  </a:cubicBezTo>
                  <a:cubicBezTo>
                    <a:pt x="278" y="180"/>
                    <a:pt x="219" y="0"/>
                    <a:pt x="139"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40" name="Google Shape;5239;p108">
              <a:extLst>
                <a:ext uri="{FF2B5EF4-FFF2-40B4-BE49-F238E27FC236}">
                  <a16:creationId xmlns:a16="http://schemas.microsoft.com/office/drawing/2014/main" id="{62EEF6F5-2FC5-AECB-89DE-B66B215115C3}"/>
                </a:ext>
              </a:extLst>
            </p:cNvPr>
            <p:cNvSpPr/>
            <p:nvPr/>
          </p:nvSpPr>
          <p:spPr>
            <a:xfrm>
              <a:off x="4707900" y="755175"/>
              <a:ext cx="617300" cy="6925"/>
            </a:xfrm>
            <a:custGeom>
              <a:avLst/>
              <a:gdLst/>
              <a:ahLst/>
              <a:cxnLst/>
              <a:rect l="l" t="t" r="r" b="b"/>
              <a:pathLst>
                <a:path w="24692" h="277" extrusionOk="0">
                  <a:moveTo>
                    <a:pt x="12346" y="0"/>
                  </a:moveTo>
                  <a:cubicBezTo>
                    <a:pt x="5525" y="0"/>
                    <a:pt x="0" y="58"/>
                    <a:pt x="0" y="138"/>
                  </a:cubicBezTo>
                  <a:cubicBezTo>
                    <a:pt x="0" y="217"/>
                    <a:pt x="5525" y="276"/>
                    <a:pt x="12346" y="276"/>
                  </a:cubicBezTo>
                  <a:cubicBezTo>
                    <a:pt x="19167" y="276"/>
                    <a:pt x="24691" y="218"/>
                    <a:pt x="24691" y="138"/>
                  </a:cubicBezTo>
                  <a:cubicBezTo>
                    <a:pt x="24691" y="63"/>
                    <a:pt x="19167" y="0"/>
                    <a:pt x="12346"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41" name="Google Shape;5240;p108">
              <a:extLst>
                <a:ext uri="{FF2B5EF4-FFF2-40B4-BE49-F238E27FC236}">
                  <a16:creationId xmlns:a16="http://schemas.microsoft.com/office/drawing/2014/main" id="{6D3BC74F-11C0-3CF5-6F99-6E08CB1F0541}"/>
                </a:ext>
              </a:extLst>
            </p:cNvPr>
            <p:cNvSpPr/>
            <p:nvPr/>
          </p:nvSpPr>
          <p:spPr>
            <a:xfrm>
              <a:off x="4717200" y="668750"/>
              <a:ext cx="397175" cy="6950"/>
            </a:xfrm>
            <a:custGeom>
              <a:avLst/>
              <a:gdLst/>
              <a:ahLst/>
              <a:cxnLst/>
              <a:rect l="l" t="t" r="r" b="b"/>
              <a:pathLst>
                <a:path w="15887" h="278" extrusionOk="0">
                  <a:moveTo>
                    <a:pt x="7944" y="0"/>
                  </a:moveTo>
                  <a:cubicBezTo>
                    <a:pt x="3558" y="0"/>
                    <a:pt x="0" y="64"/>
                    <a:pt x="0" y="139"/>
                  </a:cubicBezTo>
                  <a:cubicBezTo>
                    <a:pt x="0" y="214"/>
                    <a:pt x="3558" y="278"/>
                    <a:pt x="7944" y="278"/>
                  </a:cubicBezTo>
                  <a:cubicBezTo>
                    <a:pt x="12330" y="278"/>
                    <a:pt x="15887" y="214"/>
                    <a:pt x="15887" y="139"/>
                  </a:cubicBezTo>
                  <a:cubicBezTo>
                    <a:pt x="15887" y="64"/>
                    <a:pt x="12330" y="0"/>
                    <a:pt x="7944"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42" name="Google Shape;5241;p108">
              <a:extLst>
                <a:ext uri="{FF2B5EF4-FFF2-40B4-BE49-F238E27FC236}">
                  <a16:creationId xmlns:a16="http://schemas.microsoft.com/office/drawing/2014/main" id="{908F1866-78C7-90AD-9CA8-2EBCACEDF657}"/>
                </a:ext>
              </a:extLst>
            </p:cNvPr>
            <p:cNvSpPr/>
            <p:nvPr/>
          </p:nvSpPr>
          <p:spPr>
            <a:xfrm>
              <a:off x="3322525" y="1151775"/>
              <a:ext cx="84300" cy="940950"/>
            </a:xfrm>
            <a:custGeom>
              <a:avLst/>
              <a:gdLst/>
              <a:ahLst/>
              <a:cxnLst/>
              <a:rect l="l" t="t" r="r" b="b"/>
              <a:pathLst>
                <a:path w="3372" h="37638" extrusionOk="0">
                  <a:moveTo>
                    <a:pt x="0" y="0"/>
                  </a:moveTo>
                  <a:lnTo>
                    <a:pt x="0" y="37638"/>
                  </a:lnTo>
                  <a:lnTo>
                    <a:pt x="3371" y="37638"/>
                  </a:lnTo>
                  <a:lnTo>
                    <a:pt x="3371" y="0"/>
                  </a:ln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43" name="Google Shape;5242;p108">
              <a:extLst>
                <a:ext uri="{FF2B5EF4-FFF2-40B4-BE49-F238E27FC236}">
                  <a16:creationId xmlns:a16="http://schemas.microsoft.com/office/drawing/2014/main" id="{D7BD071D-0F43-2CAA-07ED-677A6F68BDD7}"/>
                </a:ext>
              </a:extLst>
            </p:cNvPr>
            <p:cNvSpPr/>
            <p:nvPr/>
          </p:nvSpPr>
          <p:spPr>
            <a:xfrm>
              <a:off x="3485225" y="1471300"/>
              <a:ext cx="84275" cy="621400"/>
            </a:xfrm>
            <a:custGeom>
              <a:avLst/>
              <a:gdLst/>
              <a:ahLst/>
              <a:cxnLst/>
              <a:rect l="l" t="t" r="r" b="b"/>
              <a:pathLst>
                <a:path w="3371" h="24856" extrusionOk="0">
                  <a:moveTo>
                    <a:pt x="0" y="1"/>
                  </a:moveTo>
                  <a:lnTo>
                    <a:pt x="0" y="24855"/>
                  </a:lnTo>
                  <a:lnTo>
                    <a:pt x="3370" y="24855"/>
                  </a:lnTo>
                  <a:lnTo>
                    <a:pt x="3370" y="1"/>
                  </a:ln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44" name="Google Shape;5243;p108">
              <a:extLst>
                <a:ext uri="{FF2B5EF4-FFF2-40B4-BE49-F238E27FC236}">
                  <a16:creationId xmlns:a16="http://schemas.microsoft.com/office/drawing/2014/main" id="{47DB9207-B1E4-F028-325D-C81C5F16E090}"/>
                </a:ext>
              </a:extLst>
            </p:cNvPr>
            <p:cNvSpPr/>
            <p:nvPr/>
          </p:nvSpPr>
          <p:spPr>
            <a:xfrm>
              <a:off x="3647900" y="1268750"/>
              <a:ext cx="84300" cy="828750"/>
            </a:xfrm>
            <a:custGeom>
              <a:avLst/>
              <a:gdLst/>
              <a:ahLst/>
              <a:cxnLst/>
              <a:rect l="l" t="t" r="r" b="b"/>
              <a:pathLst>
                <a:path w="3372" h="33150" extrusionOk="0">
                  <a:moveTo>
                    <a:pt x="0" y="1"/>
                  </a:moveTo>
                  <a:lnTo>
                    <a:pt x="0" y="33149"/>
                  </a:lnTo>
                  <a:lnTo>
                    <a:pt x="3372" y="33149"/>
                  </a:lnTo>
                  <a:lnTo>
                    <a:pt x="3372" y="1"/>
                  </a:ln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45" name="Google Shape;5244;p108">
              <a:extLst>
                <a:ext uri="{FF2B5EF4-FFF2-40B4-BE49-F238E27FC236}">
                  <a16:creationId xmlns:a16="http://schemas.microsoft.com/office/drawing/2014/main" id="{235F5974-7491-52AC-1CCA-17034DBAE299}"/>
                </a:ext>
              </a:extLst>
            </p:cNvPr>
            <p:cNvSpPr/>
            <p:nvPr/>
          </p:nvSpPr>
          <p:spPr>
            <a:xfrm>
              <a:off x="3810450" y="1188050"/>
              <a:ext cx="84300" cy="904525"/>
            </a:xfrm>
            <a:custGeom>
              <a:avLst/>
              <a:gdLst/>
              <a:ahLst/>
              <a:cxnLst/>
              <a:rect l="l" t="t" r="r" b="b"/>
              <a:pathLst>
                <a:path w="3372" h="36181" extrusionOk="0">
                  <a:moveTo>
                    <a:pt x="0" y="1"/>
                  </a:moveTo>
                  <a:lnTo>
                    <a:pt x="0" y="36181"/>
                  </a:lnTo>
                  <a:lnTo>
                    <a:pt x="3372" y="36181"/>
                  </a:lnTo>
                  <a:lnTo>
                    <a:pt x="3372" y="1"/>
                  </a:ln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46" name="Google Shape;5245;p108">
              <a:extLst>
                <a:ext uri="{FF2B5EF4-FFF2-40B4-BE49-F238E27FC236}">
                  <a16:creationId xmlns:a16="http://schemas.microsoft.com/office/drawing/2014/main" id="{EB9DB5B1-33D4-2E07-0EBD-5AB102A8B3DE}"/>
                </a:ext>
              </a:extLst>
            </p:cNvPr>
            <p:cNvSpPr/>
            <p:nvPr/>
          </p:nvSpPr>
          <p:spPr>
            <a:xfrm>
              <a:off x="3973150" y="1490450"/>
              <a:ext cx="84275" cy="602250"/>
            </a:xfrm>
            <a:custGeom>
              <a:avLst/>
              <a:gdLst/>
              <a:ahLst/>
              <a:cxnLst/>
              <a:rect l="l" t="t" r="r" b="b"/>
              <a:pathLst>
                <a:path w="3371" h="24090" extrusionOk="0">
                  <a:moveTo>
                    <a:pt x="1" y="0"/>
                  </a:moveTo>
                  <a:lnTo>
                    <a:pt x="1" y="24089"/>
                  </a:lnTo>
                  <a:lnTo>
                    <a:pt x="3371" y="24089"/>
                  </a:lnTo>
                  <a:lnTo>
                    <a:pt x="3371" y="0"/>
                  </a:ln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47" name="Google Shape;5246;p108">
              <a:extLst>
                <a:ext uri="{FF2B5EF4-FFF2-40B4-BE49-F238E27FC236}">
                  <a16:creationId xmlns:a16="http://schemas.microsoft.com/office/drawing/2014/main" id="{D63501D6-165A-EB5B-0D39-BF217C3DBF86}"/>
                </a:ext>
              </a:extLst>
            </p:cNvPr>
            <p:cNvSpPr/>
            <p:nvPr/>
          </p:nvSpPr>
          <p:spPr>
            <a:xfrm>
              <a:off x="4135825" y="1608625"/>
              <a:ext cx="84300" cy="484075"/>
            </a:xfrm>
            <a:custGeom>
              <a:avLst/>
              <a:gdLst/>
              <a:ahLst/>
              <a:cxnLst/>
              <a:rect l="l" t="t" r="r" b="b"/>
              <a:pathLst>
                <a:path w="3372" h="19363" extrusionOk="0">
                  <a:moveTo>
                    <a:pt x="0" y="0"/>
                  </a:moveTo>
                  <a:lnTo>
                    <a:pt x="0" y="19362"/>
                  </a:lnTo>
                  <a:lnTo>
                    <a:pt x="3372" y="19362"/>
                  </a:lnTo>
                  <a:lnTo>
                    <a:pt x="3372" y="0"/>
                  </a:ln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48" name="Google Shape;5247;p108">
              <a:extLst>
                <a:ext uri="{FF2B5EF4-FFF2-40B4-BE49-F238E27FC236}">
                  <a16:creationId xmlns:a16="http://schemas.microsoft.com/office/drawing/2014/main" id="{F91EF1C0-8030-5490-3A6B-A2B328C9EC81}"/>
                </a:ext>
              </a:extLst>
            </p:cNvPr>
            <p:cNvSpPr/>
            <p:nvPr/>
          </p:nvSpPr>
          <p:spPr>
            <a:xfrm>
              <a:off x="4298375" y="1248400"/>
              <a:ext cx="84325" cy="844300"/>
            </a:xfrm>
            <a:custGeom>
              <a:avLst/>
              <a:gdLst/>
              <a:ahLst/>
              <a:cxnLst/>
              <a:rect l="l" t="t" r="r" b="b"/>
              <a:pathLst>
                <a:path w="3373" h="33772" extrusionOk="0">
                  <a:moveTo>
                    <a:pt x="1" y="1"/>
                  </a:moveTo>
                  <a:lnTo>
                    <a:pt x="1" y="33771"/>
                  </a:lnTo>
                  <a:lnTo>
                    <a:pt x="3372" y="33771"/>
                  </a:lnTo>
                  <a:lnTo>
                    <a:pt x="3372" y="1"/>
                  </a:ln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49" name="Google Shape;5248;p108">
              <a:extLst>
                <a:ext uri="{FF2B5EF4-FFF2-40B4-BE49-F238E27FC236}">
                  <a16:creationId xmlns:a16="http://schemas.microsoft.com/office/drawing/2014/main" id="{CBC302B1-FF5C-5A99-58A1-2D5D1D90E678}"/>
                </a:ext>
              </a:extLst>
            </p:cNvPr>
            <p:cNvSpPr/>
            <p:nvPr/>
          </p:nvSpPr>
          <p:spPr>
            <a:xfrm>
              <a:off x="4461075" y="1400600"/>
              <a:ext cx="84275" cy="692100"/>
            </a:xfrm>
            <a:custGeom>
              <a:avLst/>
              <a:gdLst/>
              <a:ahLst/>
              <a:cxnLst/>
              <a:rect l="l" t="t" r="r" b="b"/>
              <a:pathLst>
                <a:path w="3371" h="27684" extrusionOk="0">
                  <a:moveTo>
                    <a:pt x="1" y="0"/>
                  </a:moveTo>
                  <a:lnTo>
                    <a:pt x="1" y="27683"/>
                  </a:lnTo>
                  <a:lnTo>
                    <a:pt x="3371" y="27683"/>
                  </a:lnTo>
                  <a:lnTo>
                    <a:pt x="3371" y="0"/>
                  </a:ln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50" name="Google Shape;5249;p108">
              <a:extLst>
                <a:ext uri="{FF2B5EF4-FFF2-40B4-BE49-F238E27FC236}">
                  <a16:creationId xmlns:a16="http://schemas.microsoft.com/office/drawing/2014/main" id="{C3BC23B3-12F6-964E-0C22-B4C80CA3EC1C}"/>
                </a:ext>
              </a:extLst>
            </p:cNvPr>
            <p:cNvSpPr/>
            <p:nvPr/>
          </p:nvSpPr>
          <p:spPr>
            <a:xfrm>
              <a:off x="4623750" y="1278975"/>
              <a:ext cx="84325" cy="813725"/>
            </a:xfrm>
            <a:custGeom>
              <a:avLst/>
              <a:gdLst/>
              <a:ahLst/>
              <a:cxnLst/>
              <a:rect l="l" t="t" r="r" b="b"/>
              <a:pathLst>
                <a:path w="3373" h="32549" extrusionOk="0">
                  <a:moveTo>
                    <a:pt x="1" y="1"/>
                  </a:moveTo>
                  <a:lnTo>
                    <a:pt x="1" y="32548"/>
                  </a:lnTo>
                  <a:lnTo>
                    <a:pt x="3372" y="32548"/>
                  </a:lnTo>
                  <a:lnTo>
                    <a:pt x="3372" y="1"/>
                  </a:ln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51" name="Google Shape;5250;p108">
              <a:extLst>
                <a:ext uri="{FF2B5EF4-FFF2-40B4-BE49-F238E27FC236}">
                  <a16:creationId xmlns:a16="http://schemas.microsoft.com/office/drawing/2014/main" id="{EBFF4AF2-3FD4-34A9-25B5-218ECB303AD6}"/>
                </a:ext>
              </a:extLst>
            </p:cNvPr>
            <p:cNvSpPr/>
            <p:nvPr/>
          </p:nvSpPr>
          <p:spPr>
            <a:xfrm>
              <a:off x="4786300" y="1538300"/>
              <a:ext cx="84325" cy="554400"/>
            </a:xfrm>
            <a:custGeom>
              <a:avLst/>
              <a:gdLst/>
              <a:ahLst/>
              <a:cxnLst/>
              <a:rect l="l" t="t" r="r" b="b"/>
              <a:pathLst>
                <a:path w="3373" h="22176" extrusionOk="0">
                  <a:moveTo>
                    <a:pt x="1" y="0"/>
                  </a:moveTo>
                  <a:lnTo>
                    <a:pt x="1" y="22175"/>
                  </a:lnTo>
                  <a:lnTo>
                    <a:pt x="3372" y="22175"/>
                  </a:lnTo>
                  <a:lnTo>
                    <a:pt x="3372" y="0"/>
                  </a:ln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52" name="Google Shape;5251;p108">
              <a:extLst>
                <a:ext uri="{FF2B5EF4-FFF2-40B4-BE49-F238E27FC236}">
                  <a16:creationId xmlns:a16="http://schemas.microsoft.com/office/drawing/2014/main" id="{98EF6633-821B-70A0-F590-8B1414CAD32B}"/>
                </a:ext>
              </a:extLst>
            </p:cNvPr>
            <p:cNvSpPr/>
            <p:nvPr/>
          </p:nvSpPr>
          <p:spPr>
            <a:xfrm>
              <a:off x="4949025" y="1432775"/>
              <a:ext cx="84275" cy="659950"/>
            </a:xfrm>
            <a:custGeom>
              <a:avLst/>
              <a:gdLst/>
              <a:ahLst/>
              <a:cxnLst/>
              <a:rect l="l" t="t" r="r" b="b"/>
              <a:pathLst>
                <a:path w="3371" h="26398" extrusionOk="0">
                  <a:moveTo>
                    <a:pt x="0" y="0"/>
                  </a:moveTo>
                  <a:lnTo>
                    <a:pt x="0" y="26398"/>
                  </a:lnTo>
                  <a:lnTo>
                    <a:pt x="3370" y="26398"/>
                  </a:lnTo>
                  <a:lnTo>
                    <a:pt x="3370" y="0"/>
                  </a:ln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53" name="Google Shape;5252;p108">
              <a:extLst>
                <a:ext uri="{FF2B5EF4-FFF2-40B4-BE49-F238E27FC236}">
                  <a16:creationId xmlns:a16="http://schemas.microsoft.com/office/drawing/2014/main" id="{94D91D3E-F2E8-EB32-D6C7-26E8FA5FDA4D}"/>
                </a:ext>
              </a:extLst>
            </p:cNvPr>
            <p:cNvSpPr/>
            <p:nvPr/>
          </p:nvSpPr>
          <p:spPr>
            <a:xfrm>
              <a:off x="5973525" y="4142225"/>
              <a:ext cx="92000" cy="1102050"/>
            </a:xfrm>
            <a:custGeom>
              <a:avLst/>
              <a:gdLst/>
              <a:ahLst/>
              <a:cxnLst/>
              <a:rect l="l" t="t" r="r" b="b"/>
              <a:pathLst>
                <a:path w="3680" h="44082" extrusionOk="0">
                  <a:moveTo>
                    <a:pt x="1" y="1"/>
                  </a:moveTo>
                  <a:lnTo>
                    <a:pt x="1" y="44081"/>
                  </a:lnTo>
                  <a:lnTo>
                    <a:pt x="3680" y="44081"/>
                  </a:lnTo>
                  <a:lnTo>
                    <a:pt x="3680" y="1"/>
                  </a:lnTo>
                  <a:close/>
                </a:path>
              </a:pathLst>
            </a:custGeom>
            <a:solidFill>
              <a:srgbClr val="B4B4B5"/>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54" name="Google Shape;5253;p108">
              <a:extLst>
                <a:ext uri="{FF2B5EF4-FFF2-40B4-BE49-F238E27FC236}">
                  <a16:creationId xmlns:a16="http://schemas.microsoft.com/office/drawing/2014/main" id="{C6F44125-EA73-E692-5AE2-9FE78B32E162}"/>
                </a:ext>
              </a:extLst>
            </p:cNvPr>
            <p:cNvSpPr/>
            <p:nvPr/>
          </p:nvSpPr>
          <p:spPr>
            <a:xfrm>
              <a:off x="5368750" y="4049325"/>
              <a:ext cx="1315900" cy="142800"/>
            </a:xfrm>
            <a:custGeom>
              <a:avLst/>
              <a:gdLst/>
              <a:ahLst/>
              <a:cxnLst/>
              <a:rect l="l" t="t" r="r" b="b"/>
              <a:pathLst>
                <a:path w="52636" h="5712" extrusionOk="0">
                  <a:moveTo>
                    <a:pt x="5711" y="0"/>
                  </a:moveTo>
                  <a:cubicBezTo>
                    <a:pt x="2558" y="0"/>
                    <a:pt x="0" y="2558"/>
                    <a:pt x="0" y="5711"/>
                  </a:cubicBezTo>
                  <a:lnTo>
                    <a:pt x="52636" y="5711"/>
                  </a:lnTo>
                  <a:cubicBezTo>
                    <a:pt x="52636" y="2558"/>
                    <a:pt x="50079" y="0"/>
                    <a:pt x="46925" y="0"/>
                  </a:cubicBezTo>
                  <a:close/>
                </a:path>
              </a:pathLst>
            </a:custGeom>
            <a:solidFill>
              <a:srgbClr val="B4B4B5"/>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55" name="Google Shape;5254;p108">
              <a:extLst>
                <a:ext uri="{FF2B5EF4-FFF2-40B4-BE49-F238E27FC236}">
                  <a16:creationId xmlns:a16="http://schemas.microsoft.com/office/drawing/2014/main" id="{67C33FDC-5EC9-3171-1869-3CAF99B596ED}"/>
                </a:ext>
              </a:extLst>
            </p:cNvPr>
            <p:cNvSpPr/>
            <p:nvPr/>
          </p:nvSpPr>
          <p:spPr>
            <a:xfrm>
              <a:off x="5930175" y="4191550"/>
              <a:ext cx="161400" cy="6800"/>
            </a:xfrm>
            <a:custGeom>
              <a:avLst/>
              <a:gdLst/>
              <a:ahLst/>
              <a:cxnLst/>
              <a:rect l="l" t="t" r="r" b="b"/>
              <a:pathLst>
                <a:path w="6456" h="272" extrusionOk="0">
                  <a:moveTo>
                    <a:pt x="3229" y="1"/>
                  </a:moveTo>
                  <a:cubicBezTo>
                    <a:pt x="2152" y="1"/>
                    <a:pt x="1075" y="47"/>
                    <a:pt x="1" y="139"/>
                  </a:cubicBezTo>
                  <a:cubicBezTo>
                    <a:pt x="1075" y="228"/>
                    <a:pt x="2152" y="272"/>
                    <a:pt x="3229" y="272"/>
                  </a:cubicBezTo>
                  <a:cubicBezTo>
                    <a:pt x="4305" y="272"/>
                    <a:pt x="5382" y="228"/>
                    <a:pt x="6456" y="139"/>
                  </a:cubicBezTo>
                  <a:cubicBezTo>
                    <a:pt x="5382" y="47"/>
                    <a:pt x="4305" y="1"/>
                    <a:pt x="3229" y="1"/>
                  </a:cubicBezTo>
                  <a:close/>
                </a:path>
              </a:pathLst>
            </a:custGeom>
            <a:solidFill>
              <a:srgbClr val="B4B4B5"/>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56" name="Google Shape;5255;p108">
              <a:extLst>
                <a:ext uri="{FF2B5EF4-FFF2-40B4-BE49-F238E27FC236}">
                  <a16:creationId xmlns:a16="http://schemas.microsoft.com/office/drawing/2014/main" id="{DE5188F3-708B-5FD0-1B08-A01C34945BE8}"/>
                </a:ext>
              </a:extLst>
            </p:cNvPr>
            <p:cNvSpPr/>
            <p:nvPr/>
          </p:nvSpPr>
          <p:spPr>
            <a:xfrm>
              <a:off x="5617725" y="4946950"/>
              <a:ext cx="808800" cy="397150"/>
            </a:xfrm>
            <a:custGeom>
              <a:avLst/>
              <a:gdLst/>
              <a:ahLst/>
              <a:cxnLst/>
              <a:rect l="l" t="t" r="r" b="b"/>
              <a:pathLst>
                <a:path w="32352" h="15886" extrusionOk="0">
                  <a:moveTo>
                    <a:pt x="16180" y="0"/>
                  </a:moveTo>
                  <a:cubicBezTo>
                    <a:pt x="16081" y="0"/>
                    <a:pt x="15981" y="1"/>
                    <a:pt x="15882" y="3"/>
                  </a:cubicBezTo>
                  <a:cubicBezTo>
                    <a:pt x="7177" y="160"/>
                    <a:pt x="158" y="7181"/>
                    <a:pt x="0" y="15886"/>
                  </a:cubicBezTo>
                  <a:lnTo>
                    <a:pt x="510" y="15886"/>
                  </a:lnTo>
                  <a:cubicBezTo>
                    <a:pt x="668" y="7338"/>
                    <a:pt x="7648" y="517"/>
                    <a:pt x="16161" y="517"/>
                  </a:cubicBezTo>
                  <a:cubicBezTo>
                    <a:pt x="16259" y="517"/>
                    <a:pt x="16356" y="518"/>
                    <a:pt x="16454" y="520"/>
                  </a:cubicBezTo>
                  <a:cubicBezTo>
                    <a:pt x="24875" y="675"/>
                    <a:pt x="31664" y="7465"/>
                    <a:pt x="31819" y="15886"/>
                  </a:cubicBezTo>
                  <a:lnTo>
                    <a:pt x="32351" y="15886"/>
                  </a:lnTo>
                  <a:cubicBezTo>
                    <a:pt x="32191" y="7051"/>
                    <a:pt x="24979" y="0"/>
                    <a:pt x="16180" y="0"/>
                  </a:cubicBezTo>
                  <a:close/>
                </a:path>
              </a:pathLst>
            </a:custGeom>
            <a:solidFill>
              <a:srgbClr val="B4B4B5"/>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57" name="Google Shape;5256;p108">
              <a:extLst>
                <a:ext uri="{FF2B5EF4-FFF2-40B4-BE49-F238E27FC236}">
                  <a16:creationId xmlns:a16="http://schemas.microsoft.com/office/drawing/2014/main" id="{6A7F2B13-B4E3-FFDF-BF5A-A6CFEAA7F0F1}"/>
                </a:ext>
              </a:extLst>
            </p:cNvPr>
            <p:cNvSpPr/>
            <p:nvPr/>
          </p:nvSpPr>
          <p:spPr>
            <a:xfrm>
              <a:off x="6358725" y="5303525"/>
              <a:ext cx="126025" cy="121250"/>
            </a:xfrm>
            <a:custGeom>
              <a:avLst/>
              <a:gdLst/>
              <a:ahLst/>
              <a:cxnLst/>
              <a:rect l="l" t="t" r="r" b="b"/>
              <a:pathLst>
                <a:path w="5041" h="4850" extrusionOk="0">
                  <a:moveTo>
                    <a:pt x="2425" y="0"/>
                  </a:moveTo>
                  <a:cubicBezTo>
                    <a:pt x="1087" y="4"/>
                    <a:pt x="3" y="1087"/>
                    <a:pt x="0" y="2425"/>
                  </a:cubicBezTo>
                  <a:cubicBezTo>
                    <a:pt x="0" y="3406"/>
                    <a:pt x="590" y="4290"/>
                    <a:pt x="1497" y="4665"/>
                  </a:cubicBezTo>
                  <a:cubicBezTo>
                    <a:pt x="1797" y="4789"/>
                    <a:pt x="2112" y="4850"/>
                    <a:pt x="2424" y="4850"/>
                  </a:cubicBezTo>
                  <a:cubicBezTo>
                    <a:pt x="3055" y="4850"/>
                    <a:pt x="3675" y="4603"/>
                    <a:pt x="4138" y="4140"/>
                  </a:cubicBezTo>
                  <a:cubicBezTo>
                    <a:pt x="4831" y="3446"/>
                    <a:pt x="5040" y="2404"/>
                    <a:pt x="4664" y="1497"/>
                  </a:cubicBezTo>
                  <a:cubicBezTo>
                    <a:pt x="4289" y="592"/>
                    <a:pt x="3405" y="0"/>
                    <a:pt x="2425" y="0"/>
                  </a:cubicBezTo>
                  <a:close/>
                </a:path>
              </a:pathLst>
            </a:custGeom>
            <a:solidFill>
              <a:srgbClr val="B4B4B5"/>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58" name="Google Shape;5257;p108">
              <a:extLst>
                <a:ext uri="{FF2B5EF4-FFF2-40B4-BE49-F238E27FC236}">
                  <a16:creationId xmlns:a16="http://schemas.microsoft.com/office/drawing/2014/main" id="{BEF659F4-9DD8-F004-FFD0-99B32EEFD761}"/>
                </a:ext>
              </a:extLst>
            </p:cNvPr>
            <p:cNvSpPr/>
            <p:nvPr/>
          </p:nvSpPr>
          <p:spPr>
            <a:xfrm>
              <a:off x="5560000" y="5295175"/>
              <a:ext cx="121325" cy="121375"/>
            </a:xfrm>
            <a:custGeom>
              <a:avLst/>
              <a:gdLst/>
              <a:ahLst/>
              <a:cxnLst/>
              <a:rect l="l" t="t" r="r" b="b"/>
              <a:pathLst>
                <a:path w="4853" h="4855" extrusionOk="0">
                  <a:moveTo>
                    <a:pt x="2427" y="0"/>
                  </a:moveTo>
                  <a:cubicBezTo>
                    <a:pt x="1089" y="0"/>
                    <a:pt x="3" y="1085"/>
                    <a:pt x="1" y="2424"/>
                  </a:cubicBezTo>
                  <a:lnTo>
                    <a:pt x="1" y="2430"/>
                  </a:lnTo>
                  <a:cubicBezTo>
                    <a:pt x="3" y="3770"/>
                    <a:pt x="1090" y="4854"/>
                    <a:pt x="2429" y="4854"/>
                  </a:cubicBezTo>
                  <a:cubicBezTo>
                    <a:pt x="3768" y="4853"/>
                    <a:pt x="4852" y="3766"/>
                    <a:pt x="4852" y="2427"/>
                  </a:cubicBezTo>
                  <a:cubicBezTo>
                    <a:pt x="4852" y="1087"/>
                    <a:pt x="3768" y="0"/>
                    <a:pt x="2429" y="0"/>
                  </a:cubicBezTo>
                  <a:cubicBezTo>
                    <a:pt x="2428" y="0"/>
                    <a:pt x="2428" y="0"/>
                    <a:pt x="2427" y="0"/>
                  </a:cubicBezTo>
                  <a:close/>
                </a:path>
              </a:pathLst>
            </a:custGeom>
            <a:solidFill>
              <a:srgbClr val="B4B4B5"/>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59" name="Google Shape;5258;p108">
              <a:extLst>
                <a:ext uri="{FF2B5EF4-FFF2-40B4-BE49-F238E27FC236}">
                  <a16:creationId xmlns:a16="http://schemas.microsoft.com/office/drawing/2014/main" id="{E2A964BC-93E1-1D81-DA72-EEF7FAFF1814}"/>
                </a:ext>
              </a:extLst>
            </p:cNvPr>
            <p:cNvSpPr/>
            <p:nvPr/>
          </p:nvSpPr>
          <p:spPr>
            <a:xfrm>
              <a:off x="5621050" y="5240925"/>
              <a:ext cx="786075" cy="6800"/>
            </a:xfrm>
            <a:custGeom>
              <a:avLst/>
              <a:gdLst/>
              <a:ahLst/>
              <a:cxnLst/>
              <a:rect l="l" t="t" r="r" b="b"/>
              <a:pathLst>
                <a:path w="31443" h="272" extrusionOk="0">
                  <a:moveTo>
                    <a:pt x="15721" y="0"/>
                  </a:moveTo>
                  <a:cubicBezTo>
                    <a:pt x="7039" y="0"/>
                    <a:pt x="0" y="59"/>
                    <a:pt x="0" y="133"/>
                  </a:cubicBezTo>
                  <a:cubicBezTo>
                    <a:pt x="0" y="208"/>
                    <a:pt x="7039" y="272"/>
                    <a:pt x="15721" y="272"/>
                  </a:cubicBezTo>
                  <a:cubicBezTo>
                    <a:pt x="24403" y="272"/>
                    <a:pt x="31442" y="208"/>
                    <a:pt x="31442" y="133"/>
                  </a:cubicBezTo>
                  <a:cubicBezTo>
                    <a:pt x="31442" y="60"/>
                    <a:pt x="24403" y="0"/>
                    <a:pt x="15721" y="0"/>
                  </a:cubicBezTo>
                  <a:close/>
                </a:path>
              </a:pathLst>
            </a:custGeom>
            <a:solidFill>
              <a:srgbClr val="B4B4B5"/>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60" name="Google Shape;5259;p108">
              <a:extLst>
                <a:ext uri="{FF2B5EF4-FFF2-40B4-BE49-F238E27FC236}">
                  <a16:creationId xmlns:a16="http://schemas.microsoft.com/office/drawing/2014/main" id="{758C209A-D5BD-7DF4-AECE-D6DDF93642D3}"/>
                </a:ext>
              </a:extLst>
            </p:cNvPr>
            <p:cNvSpPr/>
            <p:nvPr/>
          </p:nvSpPr>
          <p:spPr>
            <a:xfrm>
              <a:off x="5905475" y="2965000"/>
              <a:ext cx="817650" cy="1089825"/>
            </a:xfrm>
            <a:custGeom>
              <a:avLst/>
              <a:gdLst/>
              <a:ahLst/>
              <a:cxnLst/>
              <a:rect l="l" t="t" r="r" b="b"/>
              <a:pathLst>
                <a:path w="32706" h="43593" extrusionOk="0">
                  <a:moveTo>
                    <a:pt x="6832" y="0"/>
                  </a:moveTo>
                  <a:cubicBezTo>
                    <a:pt x="4935" y="0"/>
                    <a:pt x="3398" y="1539"/>
                    <a:pt x="3398" y="3436"/>
                  </a:cubicBezTo>
                  <a:lnTo>
                    <a:pt x="1" y="43593"/>
                  </a:lnTo>
                  <a:lnTo>
                    <a:pt x="24989" y="43593"/>
                  </a:lnTo>
                  <a:cubicBezTo>
                    <a:pt x="29247" y="43593"/>
                    <a:pt x="32698" y="40141"/>
                    <a:pt x="32698" y="35883"/>
                  </a:cubicBezTo>
                  <a:lnTo>
                    <a:pt x="32698" y="3451"/>
                  </a:lnTo>
                  <a:cubicBezTo>
                    <a:pt x="32706" y="1555"/>
                    <a:pt x="31175" y="10"/>
                    <a:pt x="29279" y="0"/>
                  </a:cubicBezTo>
                  <a:close/>
                </a:path>
              </a:pathLst>
            </a:custGeom>
            <a:solidFill>
              <a:srgbClr val="B4B4B5"/>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61" name="Google Shape;5260;p108">
              <a:extLst>
                <a:ext uri="{FF2B5EF4-FFF2-40B4-BE49-F238E27FC236}">
                  <a16:creationId xmlns:a16="http://schemas.microsoft.com/office/drawing/2014/main" id="{5A213149-4180-D38E-3F9E-554C6794118C}"/>
                </a:ext>
              </a:extLst>
            </p:cNvPr>
            <p:cNvSpPr/>
            <p:nvPr/>
          </p:nvSpPr>
          <p:spPr>
            <a:xfrm>
              <a:off x="6501875" y="3003950"/>
              <a:ext cx="94125" cy="1045400"/>
            </a:xfrm>
            <a:custGeom>
              <a:avLst/>
              <a:gdLst/>
              <a:ahLst/>
              <a:cxnLst/>
              <a:rect l="l" t="t" r="r" b="b"/>
              <a:pathLst>
                <a:path w="3765" h="41816" extrusionOk="0">
                  <a:moveTo>
                    <a:pt x="3632" y="1"/>
                  </a:moveTo>
                  <a:cubicBezTo>
                    <a:pt x="3612" y="145"/>
                    <a:pt x="3603" y="291"/>
                    <a:pt x="3606" y="437"/>
                  </a:cubicBezTo>
                  <a:cubicBezTo>
                    <a:pt x="3579" y="740"/>
                    <a:pt x="3579" y="1144"/>
                    <a:pt x="3579" y="1675"/>
                  </a:cubicBezTo>
                  <a:cubicBezTo>
                    <a:pt x="3568" y="2781"/>
                    <a:pt x="3542" y="4333"/>
                    <a:pt x="3542" y="6242"/>
                  </a:cubicBezTo>
                  <a:cubicBezTo>
                    <a:pt x="3532" y="10123"/>
                    <a:pt x="3500" y="15440"/>
                    <a:pt x="3500" y="21315"/>
                  </a:cubicBezTo>
                  <a:lnTo>
                    <a:pt x="3500" y="29609"/>
                  </a:lnTo>
                  <a:cubicBezTo>
                    <a:pt x="3536" y="30811"/>
                    <a:pt x="3504" y="32015"/>
                    <a:pt x="3404" y="33213"/>
                  </a:cubicBezTo>
                  <a:cubicBezTo>
                    <a:pt x="3293" y="34254"/>
                    <a:pt x="3085" y="35280"/>
                    <a:pt x="2781" y="36281"/>
                  </a:cubicBezTo>
                  <a:cubicBezTo>
                    <a:pt x="2352" y="37738"/>
                    <a:pt x="1730" y="39131"/>
                    <a:pt x="932" y="40423"/>
                  </a:cubicBezTo>
                  <a:cubicBezTo>
                    <a:pt x="644" y="40881"/>
                    <a:pt x="410" y="41225"/>
                    <a:pt x="240" y="41454"/>
                  </a:cubicBezTo>
                  <a:lnTo>
                    <a:pt x="59" y="41721"/>
                  </a:lnTo>
                  <a:cubicBezTo>
                    <a:pt x="35" y="41749"/>
                    <a:pt x="16" y="41781"/>
                    <a:pt x="0" y="41815"/>
                  </a:cubicBezTo>
                  <a:cubicBezTo>
                    <a:pt x="101" y="41712"/>
                    <a:pt x="190" y="41599"/>
                    <a:pt x="267" y="41475"/>
                  </a:cubicBezTo>
                  <a:cubicBezTo>
                    <a:pt x="469" y="41257"/>
                    <a:pt x="703" y="40917"/>
                    <a:pt x="1000" y="40470"/>
                  </a:cubicBezTo>
                  <a:cubicBezTo>
                    <a:pt x="2419" y="38294"/>
                    <a:pt x="3312" y="35817"/>
                    <a:pt x="3611" y="33235"/>
                  </a:cubicBezTo>
                  <a:cubicBezTo>
                    <a:pt x="3722" y="32030"/>
                    <a:pt x="3765" y="30820"/>
                    <a:pt x="3739" y="29609"/>
                  </a:cubicBezTo>
                  <a:lnTo>
                    <a:pt x="3739" y="21315"/>
                  </a:lnTo>
                  <a:cubicBezTo>
                    <a:pt x="3722" y="15440"/>
                    <a:pt x="3696" y="10123"/>
                    <a:pt x="3696" y="6242"/>
                  </a:cubicBezTo>
                  <a:cubicBezTo>
                    <a:pt x="3658" y="4333"/>
                    <a:pt x="3658" y="2781"/>
                    <a:pt x="3658" y="1675"/>
                  </a:cubicBezTo>
                  <a:cubicBezTo>
                    <a:pt x="3632" y="1154"/>
                    <a:pt x="3632" y="740"/>
                    <a:pt x="3632" y="437"/>
                  </a:cubicBezTo>
                  <a:cubicBezTo>
                    <a:pt x="3644" y="291"/>
                    <a:pt x="3644" y="145"/>
                    <a:pt x="3632"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62" name="Google Shape;5261;p108">
              <a:extLst>
                <a:ext uri="{FF2B5EF4-FFF2-40B4-BE49-F238E27FC236}">
                  <a16:creationId xmlns:a16="http://schemas.microsoft.com/office/drawing/2014/main" id="{56892A75-93FD-3AA9-FF5A-5D0D43D21350}"/>
                </a:ext>
              </a:extLst>
            </p:cNvPr>
            <p:cNvSpPr/>
            <p:nvPr/>
          </p:nvSpPr>
          <p:spPr>
            <a:xfrm>
              <a:off x="6161475" y="4048025"/>
              <a:ext cx="492875" cy="49850"/>
            </a:xfrm>
            <a:custGeom>
              <a:avLst/>
              <a:gdLst/>
              <a:ahLst/>
              <a:cxnLst/>
              <a:rect l="l" t="t" r="r" b="b"/>
              <a:pathLst>
                <a:path w="19715" h="1994" extrusionOk="0">
                  <a:moveTo>
                    <a:pt x="2962" y="0"/>
                  </a:moveTo>
                  <a:lnTo>
                    <a:pt x="798" y="26"/>
                  </a:lnTo>
                  <a:cubicBezTo>
                    <a:pt x="753" y="25"/>
                    <a:pt x="709" y="25"/>
                    <a:pt x="664" y="25"/>
                  </a:cubicBezTo>
                  <a:cubicBezTo>
                    <a:pt x="442" y="25"/>
                    <a:pt x="220" y="39"/>
                    <a:pt x="0" y="69"/>
                  </a:cubicBezTo>
                  <a:cubicBezTo>
                    <a:pt x="216" y="101"/>
                    <a:pt x="436" y="118"/>
                    <a:pt x="655" y="118"/>
                  </a:cubicBezTo>
                  <a:cubicBezTo>
                    <a:pt x="688" y="118"/>
                    <a:pt x="722" y="117"/>
                    <a:pt x="755" y="116"/>
                  </a:cubicBezTo>
                  <a:lnTo>
                    <a:pt x="2919" y="176"/>
                  </a:lnTo>
                  <a:cubicBezTo>
                    <a:pt x="4747" y="212"/>
                    <a:pt x="7273" y="260"/>
                    <a:pt x="10065" y="260"/>
                  </a:cubicBezTo>
                  <a:lnTo>
                    <a:pt x="13999" y="287"/>
                  </a:lnTo>
                  <a:cubicBezTo>
                    <a:pt x="14128" y="283"/>
                    <a:pt x="14257" y="282"/>
                    <a:pt x="14386" y="282"/>
                  </a:cubicBezTo>
                  <a:cubicBezTo>
                    <a:pt x="15327" y="282"/>
                    <a:pt x="16267" y="380"/>
                    <a:pt x="17189" y="574"/>
                  </a:cubicBezTo>
                  <a:cubicBezTo>
                    <a:pt x="17882" y="746"/>
                    <a:pt x="18533" y="1056"/>
                    <a:pt x="19103" y="1489"/>
                  </a:cubicBezTo>
                  <a:cubicBezTo>
                    <a:pt x="19507" y="1792"/>
                    <a:pt x="19714" y="1994"/>
                    <a:pt x="19714" y="1994"/>
                  </a:cubicBezTo>
                  <a:cubicBezTo>
                    <a:pt x="19680" y="1932"/>
                    <a:pt x="19637" y="1876"/>
                    <a:pt x="19586" y="1829"/>
                  </a:cubicBezTo>
                  <a:cubicBezTo>
                    <a:pt x="19461" y="1676"/>
                    <a:pt x="19320" y="1535"/>
                    <a:pt x="19167" y="1409"/>
                  </a:cubicBezTo>
                  <a:cubicBezTo>
                    <a:pt x="18606" y="933"/>
                    <a:pt x="17946" y="588"/>
                    <a:pt x="17236" y="399"/>
                  </a:cubicBezTo>
                  <a:cubicBezTo>
                    <a:pt x="16268" y="164"/>
                    <a:pt x="15276" y="46"/>
                    <a:pt x="14281" y="46"/>
                  </a:cubicBezTo>
                  <a:cubicBezTo>
                    <a:pt x="14203" y="46"/>
                    <a:pt x="14124" y="46"/>
                    <a:pt x="14046" y="48"/>
                  </a:cubicBezTo>
                  <a:cubicBezTo>
                    <a:pt x="12840" y="0"/>
                    <a:pt x="11510" y="0"/>
                    <a:pt x="10112"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63" name="Google Shape;5262;p108">
              <a:extLst>
                <a:ext uri="{FF2B5EF4-FFF2-40B4-BE49-F238E27FC236}">
                  <a16:creationId xmlns:a16="http://schemas.microsoft.com/office/drawing/2014/main" id="{FBFE592D-2757-7104-9B3D-E3184D03A9FB}"/>
                </a:ext>
              </a:extLst>
            </p:cNvPr>
            <p:cNvSpPr/>
            <p:nvPr/>
          </p:nvSpPr>
          <p:spPr>
            <a:xfrm>
              <a:off x="5460875" y="2192500"/>
              <a:ext cx="394925" cy="482450"/>
            </a:xfrm>
            <a:custGeom>
              <a:avLst/>
              <a:gdLst/>
              <a:ahLst/>
              <a:cxnLst/>
              <a:rect l="l" t="t" r="r" b="b"/>
              <a:pathLst>
                <a:path w="15797" h="19298" extrusionOk="0">
                  <a:moveTo>
                    <a:pt x="5003" y="1"/>
                  </a:moveTo>
                  <a:cubicBezTo>
                    <a:pt x="4265" y="2271"/>
                    <a:pt x="3520" y="4589"/>
                    <a:pt x="3573" y="6976"/>
                  </a:cubicBezTo>
                  <a:cubicBezTo>
                    <a:pt x="3573" y="8077"/>
                    <a:pt x="3775" y="9262"/>
                    <a:pt x="3232" y="10219"/>
                  </a:cubicBezTo>
                  <a:cubicBezTo>
                    <a:pt x="2854" y="10889"/>
                    <a:pt x="2169" y="11330"/>
                    <a:pt x="1663" y="11889"/>
                  </a:cubicBezTo>
                  <a:cubicBezTo>
                    <a:pt x="343" y="13330"/>
                    <a:pt x="1" y="15417"/>
                    <a:pt x="792" y="17205"/>
                  </a:cubicBezTo>
                  <a:cubicBezTo>
                    <a:pt x="1051" y="17820"/>
                    <a:pt x="1490" y="18343"/>
                    <a:pt x="2052" y="18704"/>
                  </a:cubicBezTo>
                  <a:cubicBezTo>
                    <a:pt x="2730" y="19054"/>
                    <a:pt x="3482" y="19236"/>
                    <a:pt x="4245" y="19236"/>
                  </a:cubicBezTo>
                  <a:cubicBezTo>
                    <a:pt x="4248" y="19236"/>
                    <a:pt x="4250" y="19236"/>
                    <a:pt x="4253" y="19236"/>
                  </a:cubicBezTo>
                  <a:cubicBezTo>
                    <a:pt x="4959" y="19277"/>
                    <a:pt x="5667" y="19297"/>
                    <a:pt x="6374" y="19297"/>
                  </a:cubicBezTo>
                  <a:cubicBezTo>
                    <a:pt x="8204" y="19297"/>
                    <a:pt x="10033" y="19161"/>
                    <a:pt x="11845" y="18890"/>
                  </a:cubicBezTo>
                  <a:cubicBezTo>
                    <a:pt x="13047" y="18710"/>
                    <a:pt x="14344" y="18413"/>
                    <a:pt x="15083" y="17450"/>
                  </a:cubicBezTo>
                  <a:cubicBezTo>
                    <a:pt x="15747" y="16594"/>
                    <a:pt x="15796" y="15419"/>
                    <a:pt x="15758" y="14334"/>
                  </a:cubicBezTo>
                  <a:cubicBezTo>
                    <a:pt x="15602" y="10205"/>
                    <a:pt x="14586" y="6155"/>
                    <a:pt x="12775" y="2441"/>
                  </a:cubicBezTo>
                  <a:lnTo>
                    <a:pt x="5003" y="1"/>
                  </a:ln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64" name="Google Shape;5263;p108">
              <a:extLst>
                <a:ext uri="{FF2B5EF4-FFF2-40B4-BE49-F238E27FC236}">
                  <a16:creationId xmlns:a16="http://schemas.microsoft.com/office/drawing/2014/main" id="{4AE09F9B-7B50-B6BF-229D-9BEF8362DDB9}"/>
                </a:ext>
              </a:extLst>
            </p:cNvPr>
            <p:cNvSpPr/>
            <p:nvPr/>
          </p:nvSpPr>
          <p:spPr>
            <a:xfrm>
              <a:off x="5804975" y="2106925"/>
              <a:ext cx="538875" cy="666000"/>
            </a:xfrm>
            <a:custGeom>
              <a:avLst/>
              <a:gdLst/>
              <a:ahLst/>
              <a:cxnLst/>
              <a:rect l="l" t="t" r="r" b="b"/>
              <a:pathLst>
                <a:path w="21555" h="26640" extrusionOk="0">
                  <a:moveTo>
                    <a:pt x="8396" y="0"/>
                  </a:moveTo>
                  <a:lnTo>
                    <a:pt x="8396" y="0"/>
                  </a:lnTo>
                  <a:cubicBezTo>
                    <a:pt x="5838" y="2669"/>
                    <a:pt x="4111" y="6035"/>
                    <a:pt x="2920" y="9527"/>
                  </a:cubicBezTo>
                  <a:cubicBezTo>
                    <a:pt x="1814" y="13053"/>
                    <a:pt x="967" y="16655"/>
                    <a:pt x="384" y="20305"/>
                  </a:cubicBezTo>
                  <a:cubicBezTo>
                    <a:pt x="176" y="21447"/>
                    <a:pt x="1" y="22761"/>
                    <a:pt x="734" y="23664"/>
                  </a:cubicBezTo>
                  <a:cubicBezTo>
                    <a:pt x="1269" y="24216"/>
                    <a:pt x="1956" y="24598"/>
                    <a:pt x="2708" y="24759"/>
                  </a:cubicBezTo>
                  <a:cubicBezTo>
                    <a:pt x="6736" y="26007"/>
                    <a:pt x="10926" y="26640"/>
                    <a:pt x="15137" y="26640"/>
                  </a:cubicBezTo>
                  <a:cubicBezTo>
                    <a:pt x="15752" y="26640"/>
                    <a:pt x="16367" y="26626"/>
                    <a:pt x="16982" y="26599"/>
                  </a:cubicBezTo>
                  <a:cubicBezTo>
                    <a:pt x="17024" y="26600"/>
                    <a:pt x="17065" y="26601"/>
                    <a:pt x="17106" y="26601"/>
                  </a:cubicBezTo>
                  <a:cubicBezTo>
                    <a:pt x="18042" y="26601"/>
                    <a:pt x="18970" y="26420"/>
                    <a:pt x="19837" y="26067"/>
                  </a:cubicBezTo>
                  <a:cubicBezTo>
                    <a:pt x="20757" y="25674"/>
                    <a:pt x="21392" y="24817"/>
                    <a:pt x="21502" y="23824"/>
                  </a:cubicBezTo>
                  <a:cubicBezTo>
                    <a:pt x="21554" y="22606"/>
                    <a:pt x="20566" y="21618"/>
                    <a:pt x="19604" y="20868"/>
                  </a:cubicBezTo>
                  <a:cubicBezTo>
                    <a:pt x="18641" y="20119"/>
                    <a:pt x="17551" y="19336"/>
                    <a:pt x="17269" y="18146"/>
                  </a:cubicBezTo>
                  <a:cubicBezTo>
                    <a:pt x="16988" y="16955"/>
                    <a:pt x="17551" y="15524"/>
                    <a:pt x="16903" y="14541"/>
                  </a:cubicBezTo>
                  <a:cubicBezTo>
                    <a:pt x="16253" y="13557"/>
                    <a:pt x="14876" y="13563"/>
                    <a:pt x="13819" y="12920"/>
                  </a:cubicBezTo>
                  <a:cubicBezTo>
                    <a:pt x="12761" y="12276"/>
                    <a:pt x="12240" y="11026"/>
                    <a:pt x="11947" y="9824"/>
                  </a:cubicBezTo>
                  <a:cubicBezTo>
                    <a:pt x="11654" y="8624"/>
                    <a:pt x="11528" y="7358"/>
                    <a:pt x="10959" y="6257"/>
                  </a:cubicBezTo>
                  <a:cubicBezTo>
                    <a:pt x="10584" y="5532"/>
                    <a:pt x="9948" y="4883"/>
                    <a:pt x="9210" y="4586"/>
                  </a:cubicBezTo>
                  <a:lnTo>
                    <a:pt x="9210" y="4586"/>
                  </a:lnTo>
                  <a:cubicBezTo>
                    <a:pt x="9400" y="4545"/>
                    <a:pt x="9585" y="4474"/>
                    <a:pt x="9757" y="4373"/>
                  </a:cubicBezTo>
                  <a:cubicBezTo>
                    <a:pt x="10294" y="4062"/>
                    <a:pt x="10641" y="3503"/>
                    <a:pt x="10685" y="2884"/>
                  </a:cubicBezTo>
                  <a:cubicBezTo>
                    <a:pt x="10729" y="2263"/>
                    <a:pt x="10462" y="1662"/>
                    <a:pt x="9974" y="1278"/>
                  </a:cubicBezTo>
                  <a:cubicBezTo>
                    <a:pt x="9638" y="1013"/>
                    <a:pt x="9228" y="874"/>
                    <a:pt x="8812" y="874"/>
                  </a:cubicBezTo>
                  <a:cubicBezTo>
                    <a:pt x="8623" y="874"/>
                    <a:pt x="8433" y="903"/>
                    <a:pt x="8247" y="961"/>
                  </a:cubicBezTo>
                  <a:lnTo>
                    <a:pt x="8396" y="0"/>
                  </a:ln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65" name="Google Shape;5264;p108">
              <a:extLst>
                <a:ext uri="{FF2B5EF4-FFF2-40B4-BE49-F238E27FC236}">
                  <a16:creationId xmlns:a16="http://schemas.microsoft.com/office/drawing/2014/main" id="{9B6BBC13-890C-B6D5-5DB9-3705ABE94437}"/>
                </a:ext>
              </a:extLst>
            </p:cNvPr>
            <p:cNvSpPr/>
            <p:nvPr/>
          </p:nvSpPr>
          <p:spPr>
            <a:xfrm>
              <a:off x="4902225" y="2526875"/>
              <a:ext cx="1431125" cy="1168950"/>
            </a:xfrm>
            <a:custGeom>
              <a:avLst/>
              <a:gdLst/>
              <a:ahLst/>
              <a:cxnLst/>
              <a:rect l="l" t="t" r="r" b="b"/>
              <a:pathLst>
                <a:path w="57245" h="46758" extrusionOk="0">
                  <a:moveTo>
                    <a:pt x="26382" y="15351"/>
                  </a:moveTo>
                  <a:lnTo>
                    <a:pt x="26382" y="15351"/>
                  </a:lnTo>
                  <a:cubicBezTo>
                    <a:pt x="26382" y="15351"/>
                    <a:pt x="26292" y="15490"/>
                    <a:pt x="26158" y="15776"/>
                  </a:cubicBezTo>
                  <a:cubicBezTo>
                    <a:pt x="26118" y="15716"/>
                    <a:pt x="26086" y="15650"/>
                    <a:pt x="26063" y="15580"/>
                  </a:cubicBezTo>
                  <a:lnTo>
                    <a:pt x="26382" y="15351"/>
                  </a:lnTo>
                  <a:close/>
                  <a:moveTo>
                    <a:pt x="31632" y="1"/>
                  </a:moveTo>
                  <a:cubicBezTo>
                    <a:pt x="29438" y="1"/>
                    <a:pt x="25087" y="473"/>
                    <a:pt x="22081" y="3862"/>
                  </a:cubicBezTo>
                  <a:cubicBezTo>
                    <a:pt x="21225" y="4830"/>
                    <a:pt x="20326" y="5829"/>
                    <a:pt x="19422" y="6813"/>
                  </a:cubicBezTo>
                  <a:lnTo>
                    <a:pt x="9533" y="17159"/>
                  </a:lnTo>
                  <a:lnTo>
                    <a:pt x="8470" y="4181"/>
                  </a:lnTo>
                  <a:lnTo>
                    <a:pt x="1" y="5511"/>
                  </a:lnTo>
                  <a:lnTo>
                    <a:pt x="1181" y="21806"/>
                  </a:lnTo>
                  <a:cubicBezTo>
                    <a:pt x="1395" y="24450"/>
                    <a:pt x="3151" y="26718"/>
                    <a:pt x="5658" y="27585"/>
                  </a:cubicBezTo>
                  <a:cubicBezTo>
                    <a:pt x="6194" y="27754"/>
                    <a:pt x="6733" y="27831"/>
                    <a:pt x="7273" y="27831"/>
                  </a:cubicBezTo>
                  <a:cubicBezTo>
                    <a:pt x="8580" y="27831"/>
                    <a:pt x="9897" y="27384"/>
                    <a:pt x="11214" y="26730"/>
                  </a:cubicBezTo>
                  <a:cubicBezTo>
                    <a:pt x="16148" y="24273"/>
                    <a:pt x="25394" y="16447"/>
                    <a:pt x="26101" y="15846"/>
                  </a:cubicBezTo>
                  <a:lnTo>
                    <a:pt x="26101" y="15846"/>
                  </a:lnTo>
                  <a:cubicBezTo>
                    <a:pt x="25350" y="17319"/>
                    <a:pt x="24915" y="18932"/>
                    <a:pt x="24825" y="20583"/>
                  </a:cubicBezTo>
                  <a:cubicBezTo>
                    <a:pt x="24825" y="23283"/>
                    <a:pt x="27594" y="25304"/>
                    <a:pt x="27594" y="25304"/>
                  </a:cubicBezTo>
                  <a:lnTo>
                    <a:pt x="28488" y="33491"/>
                  </a:lnTo>
                  <a:lnTo>
                    <a:pt x="25627" y="46758"/>
                  </a:lnTo>
                  <a:lnTo>
                    <a:pt x="55401" y="45561"/>
                  </a:lnTo>
                  <a:cubicBezTo>
                    <a:pt x="54904" y="41107"/>
                    <a:pt x="53404" y="36825"/>
                    <a:pt x="51014" y="33035"/>
                  </a:cubicBezTo>
                  <a:lnTo>
                    <a:pt x="51566" y="19174"/>
                  </a:lnTo>
                  <a:lnTo>
                    <a:pt x="57245" y="19174"/>
                  </a:lnTo>
                  <a:lnTo>
                    <a:pt x="55230" y="9045"/>
                  </a:lnTo>
                  <a:cubicBezTo>
                    <a:pt x="53742" y="762"/>
                    <a:pt x="42125" y="193"/>
                    <a:pt x="42125" y="193"/>
                  </a:cubicBezTo>
                  <a:lnTo>
                    <a:pt x="33006" y="71"/>
                  </a:lnTo>
                  <a:cubicBezTo>
                    <a:pt x="33006" y="71"/>
                    <a:pt x="32481" y="1"/>
                    <a:pt x="31632" y="1"/>
                  </a:cubicBezTo>
                  <a:close/>
                </a:path>
              </a:pathLst>
            </a:custGeom>
            <a:solidFill>
              <a:srgbClr val="E3E829"/>
            </a:solidFill>
            <a:ln>
              <a:noFill/>
            </a:ln>
          </p:spPr>
          <p:txBody>
            <a:bodyPr spcFirstLastPara="1" wrap="square" lIns="80208" tIns="80208" rIns="80208" bIns="80208" anchor="ctr" anchorCtr="0">
              <a:noAutofit/>
            </a:bodyPr>
            <a:lstStyle/>
            <a:p>
              <a:pPr defTabSz="802203">
                <a:buClr>
                  <a:srgbClr val="000000"/>
                </a:buClr>
                <a:defRPr/>
              </a:pPr>
              <a:endParaRPr sz="1228" kern="0" dirty="0">
                <a:solidFill>
                  <a:srgbClr val="000000"/>
                </a:solidFill>
                <a:latin typeface="Arial"/>
                <a:cs typeface="Arial"/>
                <a:sym typeface="Arial"/>
              </a:endParaRPr>
            </a:p>
          </p:txBody>
        </p:sp>
        <p:sp>
          <p:nvSpPr>
            <p:cNvPr id="66" name="Google Shape;5265;p108">
              <a:extLst>
                <a:ext uri="{FF2B5EF4-FFF2-40B4-BE49-F238E27FC236}">
                  <a16:creationId xmlns:a16="http://schemas.microsoft.com/office/drawing/2014/main" id="{7C8DD0DC-582A-F3A1-A00E-70701A874425}"/>
                </a:ext>
              </a:extLst>
            </p:cNvPr>
            <p:cNvSpPr/>
            <p:nvPr/>
          </p:nvSpPr>
          <p:spPr>
            <a:xfrm>
              <a:off x="5594225" y="3400250"/>
              <a:ext cx="312500" cy="272675"/>
            </a:xfrm>
            <a:custGeom>
              <a:avLst/>
              <a:gdLst/>
              <a:ahLst/>
              <a:cxnLst/>
              <a:rect l="l" t="t" r="r" b="b"/>
              <a:pathLst>
                <a:path w="12500" h="10907" extrusionOk="0">
                  <a:moveTo>
                    <a:pt x="3745" y="1"/>
                  </a:moveTo>
                  <a:cubicBezTo>
                    <a:pt x="3470" y="1"/>
                    <a:pt x="3218" y="206"/>
                    <a:pt x="3264" y="497"/>
                  </a:cubicBezTo>
                  <a:cubicBezTo>
                    <a:pt x="3334" y="933"/>
                    <a:pt x="4274" y="1954"/>
                    <a:pt x="5763" y="2486"/>
                  </a:cubicBezTo>
                  <a:cubicBezTo>
                    <a:pt x="7252" y="3018"/>
                    <a:pt x="4885" y="3788"/>
                    <a:pt x="4030" y="4081"/>
                  </a:cubicBezTo>
                  <a:cubicBezTo>
                    <a:pt x="3174" y="4374"/>
                    <a:pt x="568" y="5389"/>
                    <a:pt x="457" y="5719"/>
                  </a:cubicBezTo>
                  <a:cubicBezTo>
                    <a:pt x="340" y="6061"/>
                    <a:pt x="554" y="6302"/>
                    <a:pt x="993" y="6302"/>
                  </a:cubicBezTo>
                  <a:cubicBezTo>
                    <a:pt x="1174" y="6302"/>
                    <a:pt x="1392" y="6262"/>
                    <a:pt x="1642" y="6170"/>
                  </a:cubicBezTo>
                  <a:cubicBezTo>
                    <a:pt x="2307" y="5926"/>
                    <a:pt x="4028" y="5427"/>
                    <a:pt x="4828" y="5427"/>
                  </a:cubicBezTo>
                  <a:cubicBezTo>
                    <a:pt x="5058" y="5427"/>
                    <a:pt x="5212" y="5468"/>
                    <a:pt x="5242" y="5569"/>
                  </a:cubicBezTo>
                  <a:cubicBezTo>
                    <a:pt x="5375" y="6022"/>
                    <a:pt x="988" y="7431"/>
                    <a:pt x="988" y="7431"/>
                  </a:cubicBezTo>
                  <a:cubicBezTo>
                    <a:pt x="988" y="7431"/>
                    <a:pt x="1" y="7579"/>
                    <a:pt x="149" y="8111"/>
                  </a:cubicBezTo>
                  <a:cubicBezTo>
                    <a:pt x="203" y="8307"/>
                    <a:pt x="436" y="8386"/>
                    <a:pt x="777" y="8386"/>
                  </a:cubicBezTo>
                  <a:cubicBezTo>
                    <a:pt x="2099" y="8386"/>
                    <a:pt x="5037" y="7196"/>
                    <a:pt x="5379" y="7047"/>
                  </a:cubicBezTo>
                  <a:cubicBezTo>
                    <a:pt x="5415" y="7031"/>
                    <a:pt x="5449" y="7024"/>
                    <a:pt x="5480" y="7024"/>
                  </a:cubicBezTo>
                  <a:cubicBezTo>
                    <a:pt x="5715" y="7024"/>
                    <a:pt x="5824" y="7414"/>
                    <a:pt x="5524" y="7526"/>
                  </a:cubicBezTo>
                  <a:cubicBezTo>
                    <a:pt x="5183" y="7654"/>
                    <a:pt x="1116" y="8834"/>
                    <a:pt x="1376" y="9812"/>
                  </a:cubicBezTo>
                  <a:cubicBezTo>
                    <a:pt x="1405" y="9920"/>
                    <a:pt x="1504" y="9967"/>
                    <a:pt x="1656" y="9967"/>
                  </a:cubicBezTo>
                  <a:cubicBezTo>
                    <a:pt x="2501" y="9967"/>
                    <a:pt x="4978" y="8537"/>
                    <a:pt x="5958" y="8537"/>
                  </a:cubicBezTo>
                  <a:cubicBezTo>
                    <a:pt x="6015" y="8537"/>
                    <a:pt x="6067" y="8542"/>
                    <a:pt x="6113" y="8552"/>
                  </a:cubicBezTo>
                  <a:cubicBezTo>
                    <a:pt x="7097" y="8770"/>
                    <a:pt x="3231" y="9972"/>
                    <a:pt x="3455" y="10679"/>
                  </a:cubicBezTo>
                  <a:cubicBezTo>
                    <a:pt x="3489" y="10802"/>
                    <a:pt x="3524" y="10906"/>
                    <a:pt x="3721" y="10906"/>
                  </a:cubicBezTo>
                  <a:cubicBezTo>
                    <a:pt x="3983" y="10906"/>
                    <a:pt x="4531" y="10721"/>
                    <a:pt x="5746" y="10147"/>
                  </a:cubicBezTo>
                  <a:cubicBezTo>
                    <a:pt x="7404" y="9259"/>
                    <a:pt x="9012" y="8284"/>
                    <a:pt x="10563" y="7224"/>
                  </a:cubicBezTo>
                  <a:lnTo>
                    <a:pt x="12499" y="5894"/>
                  </a:lnTo>
                  <a:lnTo>
                    <a:pt x="10904" y="1704"/>
                  </a:lnTo>
                  <a:lnTo>
                    <a:pt x="7741" y="1470"/>
                  </a:lnTo>
                  <a:cubicBezTo>
                    <a:pt x="7443" y="1449"/>
                    <a:pt x="7113" y="1423"/>
                    <a:pt x="6741" y="1374"/>
                  </a:cubicBezTo>
                  <a:cubicBezTo>
                    <a:pt x="6312" y="1324"/>
                    <a:pt x="5895" y="1200"/>
                    <a:pt x="5507" y="1008"/>
                  </a:cubicBezTo>
                  <a:cubicBezTo>
                    <a:pt x="5015" y="791"/>
                    <a:pt x="4554" y="509"/>
                    <a:pt x="4136" y="168"/>
                  </a:cubicBezTo>
                  <a:cubicBezTo>
                    <a:pt x="4023" y="51"/>
                    <a:pt x="3882" y="1"/>
                    <a:pt x="3745" y="1"/>
                  </a:cubicBezTo>
                  <a:close/>
                </a:path>
              </a:pathLst>
            </a:custGeom>
            <a:solidFill>
              <a:srgbClr val="FFBE9D"/>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67" name="Google Shape;5266;p108">
              <a:extLst>
                <a:ext uri="{FF2B5EF4-FFF2-40B4-BE49-F238E27FC236}">
                  <a16:creationId xmlns:a16="http://schemas.microsoft.com/office/drawing/2014/main" id="{36F98D4E-522B-A1EE-A493-3B8E08991832}"/>
                </a:ext>
              </a:extLst>
            </p:cNvPr>
            <p:cNvSpPr/>
            <p:nvPr/>
          </p:nvSpPr>
          <p:spPr>
            <a:xfrm>
              <a:off x="5794725" y="2624800"/>
              <a:ext cx="632925" cy="986475"/>
            </a:xfrm>
            <a:custGeom>
              <a:avLst/>
              <a:gdLst/>
              <a:ahLst/>
              <a:cxnLst/>
              <a:rect l="l" t="t" r="r" b="b"/>
              <a:pathLst>
                <a:path w="25317" h="39459" extrusionOk="0">
                  <a:moveTo>
                    <a:pt x="15669" y="0"/>
                  </a:moveTo>
                  <a:cubicBezTo>
                    <a:pt x="13068" y="0"/>
                    <a:pt x="11711" y="1798"/>
                    <a:pt x="11043" y="3587"/>
                  </a:cubicBezTo>
                  <a:cubicBezTo>
                    <a:pt x="10314" y="5538"/>
                    <a:pt x="10564" y="7574"/>
                    <a:pt x="11150" y="9578"/>
                  </a:cubicBezTo>
                  <a:lnTo>
                    <a:pt x="14701" y="22738"/>
                  </a:lnTo>
                  <a:lnTo>
                    <a:pt x="1" y="32377"/>
                  </a:lnTo>
                  <a:lnTo>
                    <a:pt x="2738" y="39459"/>
                  </a:lnTo>
                  <a:lnTo>
                    <a:pt x="19492" y="30420"/>
                  </a:lnTo>
                  <a:cubicBezTo>
                    <a:pt x="23194" y="29188"/>
                    <a:pt x="25317" y="25307"/>
                    <a:pt x="24357" y="21526"/>
                  </a:cubicBezTo>
                  <a:cubicBezTo>
                    <a:pt x="22873" y="15751"/>
                    <a:pt x="20858" y="7952"/>
                    <a:pt x="20157" y="5650"/>
                  </a:cubicBezTo>
                  <a:cubicBezTo>
                    <a:pt x="19515" y="3440"/>
                    <a:pt x="18205" y="1483"/>
                    <a:pt x="16409" y="46"/>
                  </a:cubicBezTo>
                  <a:cubicBezTo>
                    <a:pt x="16152" y="15"/>
                    <a:pt x="15905" y="0"/>
                    <a:pt x="15669" y="0"/>
                  </a:cubicBezTo>
                  <a:close/>
                </a:path>
              </a:pathLst>
            </a:custGeom>
            <a:solidFill>
              <a:srgbClr val="E3E829"/>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68" name="Google Shape;5267;p108">
              <a:extLst>
                <a:ext uri="{FF2B5EF4-FFF2-40B4-BE49-F238E27FC236}">
                  <a16:creationId xmlns:a16="http://schemas.microsoft.com/office/drawing/2014/main" id="{F9E77676-C6EE-1787-4AAF-2627C81C6115}"/>
                </a:ext>
              </a:extLst>
            </p:cNvPr>
            <p:cNvSpPr/>
            <p:nvPr/>
          </p:nvSpPr>
          <p:spPr>
            <a:xfrm>
              <a:off x="4879875" y="2374000"/>
              <a:ext cx="251075" cy="301675"/>
            </a:xfrm>
            <a:custGeom>
              <a:avLst/>
              <a:gdLst/>
              <a:ahLst/>
              <a:cxnLst/>
              <a:rect l="l" t="t" r="r" b="b"/>
              <a:pathLst>
                <a:path w="10043" h="12067" extrusionOk="0">
                  <a:moveTo>
                    <a:pt x="3679" y="0"/>
                  </a:moveTo>
                  <a:cubicBezTo>
                    <a:pt x="3391" y="0"/>
                    <a:pt x="3112" y="151"/>
                    <a:pt x="3112" y="445"/>
                  </a:cubicBezTo>
                  <a:cubicBezTo>
                    <a:pt x="3218" y="1473"/>
                    <a:pt x="3395" y="2494"/>
                    <a:pt x="3644" y="3496"/>
                  </a:cubicBezTo>
                  <a:lnTo>
                    <a:pt x="3792" y="4437"/>
                  </a:lnTo>
                  <a:cubicBezTo>
                    <a:pt x="3154" y="4754"/>
                    <a:pt x="2593" y="5205"/>
                    <a:pt x="2150" y="5762"/>
                  </a:cubicBezTo>
                  <a:cubicBezTo>
                    <a:pt x="1841" y="6107"/>
                    <a:pt x="0" y="6484"/>
                    <a:pt x="474" y="8813"/>
                  </a:cubicBezTo>
                  <a:lnTo>
                    <a:pt x="1490" y="12066"/>
                  </a:lnTo>
                  <a:lnTo>
                    <a:pt x="8611" y="11046"/>
                  </a:lnTo>
                  <a:cubicBezTo>
                    <a:pt x="8701" y="10595"/>
                    <a:pt x="8769" y="8435"/>
                    <a:pt x="8934" y="7856"/>
                  </a:cubicBezTo>
                  <a:cubicBezTo>
                    <a:pt x="9057" y="7372"/>
                    <a:pt x="9333" y="6761"/>
                    <a:pt x="9466" y="6261"/>
                  </a:cubicBezTo>
                  <a:cubicBezTo>
                    <a:pt x="9759" y="5139"/>
                    <a:pt x="9817" y="4315"/>
                    <a:pt x="9913" y="3847"/>
                  </a:cubicBezTo>
                  <a:cubicBezTo>
                    <a:pt x="10043" y="3227"/>
                    <a:pt x="9729" y="2991"/>
                    <a:pt x="9397" y="2991"/>
                  </a:cubicBezTo>
                  <a:cubicBezTo>
                    <a:pt x="9131" y="2991"/>
                    <a:pt x="8853" y="3142"/>
                    <a:pt x="8780" y="3368"/>
                  </a:cubicBezTo>
                  <a:cubicBezTo>
                    <a:pt x="8615" y="3879"/>
                    <a:pt x="8717" y="4846"/>
                    <a:pt x="7765" y="6485"/>
                  </a:cubicBezTo>
                  <a:cubicBezTo>
                    <a:pt x="7549" y="6856"/>
                    <a:pt x="7335" y="7008"/>
                    <a:pt x="7130" y="7008"/>
                  </a:cubicBezTo>
                  <a:cubicBezTo>
                    <a:pt x="6429" y="7008"/>
                    <a:pt x="5817" y="5251"/>
                    <a:pt x="5500" y="4470"/>
                  </a:cubicBezTo>
                  <a:cubicBezTo>
                    <a:pt x="5192" y="3699"/>
                    <a:pt x="4612" y="1614"/>
                    <a:pt x="4283" y="387"/>
                  </a:cubicBezTo>
                  <a:cubicBezTo>
                    <a:pt x="4214" y="127"/>
                    <a:pt x="3943" y="0"/>
                    <a:pt x="3679" y="0"/>
                  </a:cubicBezTo>
                  <a:close/>
                </a:path>
              </a:pathLst>
            </a:custGeom>
            <a:solidFill>
              <a:srgbClr val="FFBE9D"/>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69" name="Google Shape;5268;p108">
              <a:extLst>
                <a:ext uri="{FF2B5EF4-FFF2-40B4-BE49-F238E27FC236}">
                  <a16:creationId xmlns:a16="http://schemas.microsoft.com/office/drawing/2014/main" id="{8A10F9B2-AF10-8C63-7CC2-2DE463D570A8}"/>
                </a:ext>
              </a:extLst>
            </p:cNvPr>
            <p:cNvSpPr/>
            <p:nvPr/>
          </p:nvSpPr>
          <p:spPr>
            <a:xfrm>
              <a:off x="4897900" y="2533700"/>
              <a:ext cx="54350" cy="83650"/>
            </a:xfrm>
            <a:custGeom>
              <a:avLst/>
              <a:gdLst/>
              <a:ahLst/>
              <a:cxnLst/>
              <a:rect l="l" t="t" r="r" b="b"/>
              <a:pathLst>
                <a:path w="2174" h="3346" extrusionOk="0">
                  <a:moveTo>
                    <a:pt x="1301" y="1"/>
                  </a:moveTo>
                  <a:lnTo>
                    <a:pt x="1301" y="1"/>
                  </a:lnTo>
                  <a:cubicBezTo>
                    <a:pt x="1258" y="327"/>
                    <a:pt x="1287" y="659"/>
                    <a:pt x="1381" y="975"/>
                  </a:cubicBezTo>
                  <a:cubicBezTo>
                    <a:pt x="1455" y="1339"/>
                    <a:pt x="1565" y="1695"/>
                    <a:pt x="1711" y="2038"/>
                  </a:cubicBezTo>
                  <a:cubicBezTo>
                    <a:pt x="1796" y="2216"/>
                    <a:pt x="1853" y="2405"/>
                    <a:pt x="1880" y="2601"/>
                  </a:cubicBezTo>
                  <a:cubicBezTo>
                    <a:pt x="1908" y="2775"/>
                    <a:pt x="1822" y="2947"/>
                    <a:pt x="1668" y="3032"/>
                  </a:cubicBezTo>
                  <a:cubicBezTo>
                    <a:pt x="1618" y="3045"/>
                    <a:pt x="1568" y="3052"/>
                    <a:pt x="1517" y="3052"/>
                  </a:cubicBezTo>
                  <a:cubicBezTo>
                    <a:pt x="1380" y="3052"/>
                    <a:pt x="1245" y="3004"/>
                    <a:pt x="1136" y="2915"/>
                  </a:cubicBezTo>
                  <a:cubicBezTo>
                    <a:pt x="975" y="2799"/>
                    <a:pt x="836" y="2655"/>
                    <a:pt x="727" y="2489"/>
                  </a:cubicBezTo>
                  <a:cubicBezTo>
                    <a:pt x="532" y="2203"/>
                    <a:pt x="387" y="1885"/>
                    <a:pt x="302" y="1549"/>
                  </a:cubicBezTo>
                  <a:cubicBezTo>
                    <a:pt x="243" y="1221"/>
                    <a:pt x="157" y="899"/>
                    <a:pt x="47" y="586"/>
                  </a:cubicBezTo>
                  <a:lnTo>
                    <a:pt x="47" y="586"/>
                  </a:lnTo>
                  <a:cubicBezTo>
                    <a:pt x="1" y="922"/>
                    <a:pt x="23" y="1263"/>
                    <a:pt x="110" y="1591"/>
                  </a:cubicBezTo>
                  <a:cubicBezTo>
                    <a:pt x="174" y="1968"/>
                    <a:pt x="310" y="2329"/>
                    <a:pt x="514" y="2654"/>
                  </a:cubicBezTo>
                  <a:cubicBezTo>
                    <a:pt x="637" y="2848"/>
                    <a:pt x="796" y="3019"/>
                    <a:pt x="982" y="3154"/>
                  </a:cubicBezTo>
                  <a:cubicBezTo>
                    <a:pt x="1131" y="3279"/>
                    <a:pt x="1318" y="3345"/>
                    <a:pt x="1508" y="3345"/>
                  </a:cubicBezTo>
                  <a:cubicBezTo>
                    <a:pt x="1590" y="3345"/>
                    <a:pt x="1672" y="3333"/>
                    <a:pt x="1752" y="3308"/>
                  </a:cubicBezTo>
                  <a:cubicBezTo>
                    <a:pt x="2019" y="3181"/>
                    <a:pt x="2173" y="2898"/>
                    <a:pt x="2135" y="2606"/>
                  </a:cubicBezTo>
                  <a:cubicBezTo>
                    <a:pt x="2106" y="2379"/>
                    <a:pt x="2034" y="2160"/>
                    <a:pt x="1928" y="1957"/>
                  </a:cubicBezTo>
                  <a:cubicBezTo>
                    <a:pt x="1778" y="1636"/>
                    <a:pt x="1654" y="1303"/>
                    <a:pt x="1556" y="963"/>
                  </a:cubicBezTo>
                  <a:cubicBezTo>
                    <a:pt x="1491" y="637"/>
                    <a:pt x="1405" y="316"/>
                    <a:pt x="1301" y="1"/>
                  </a:cubicBezTo>
                  <a:close/>
                </a:path>
              </a:pathLst>
            </a:custGeom>
            <a:solidFill>
              <a:srgbClr val="EB996E"/>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70" name="Google Shape;5269;p108">
              <a:extLst>
                <a:ext uri="{FF2B5EF4-FFF2-40B4-BE49-F238E27FC236}">
                  <a16:creationId xmlns:a16="http://schemas.microsoft.com/office/drawing/2014/main" id="{FC5FCA51-4B07-CE90-2D3A-A844F23389BF}"/>
                </a:ext>
              </a:extLst>
            </p:cNvPr>
            <p:cNvSpPr/>
            <p:nvPr/>
          </p:nvSpPr>
          <p:spPr>
            <a:xfrm>
              <a:off x="4929600" y="2506725"/>
              <a:ext cx="68175" cy="112100"/>
            </a:xfrm>
            <a:custGeom>
              <a:avLst/>
              <a:gdLst/>
              <a:ahLst/>
              <a:cxnLst/>
              <a:rect l="l" t="t" r="r" b="b"/>
              <a:pathLst>
                <a:path w="2727" h="4484" extrusionOk="0">
                  <a:moveTo>
                    <a:pt x="1495" y="0"/>
                  </a:moveTo>
                  <a:lnTo>
                    <a:pt x="1495" y="0"/>
                  </a:lnTo>
                  <a:cubicBezTo>
                    <a:pt x="1552" y="448"/>
                    <a:pt x="1658" y="888"/>
                    <a:pt x="1809" y="1313"/>
                  </a:cubicBezTo>
                  <a:lnTo>
                    <a:pt x="2207" y="2696"/>
                  </a:lnTo>
                  <a:cubicBezTo>
                    <a:pt x="2277" y="2962"/>
                    <a:pt x="2378" y="3233"/>
                    <a:pt x="2431" y="3494"/>
                  </a:cubicBezTo>
                  <a:cubicBezTo>
                    <a:pt x="2511" y="3738"/>
                    <a:pt x="2403" y="4005"/>
                    <a:pt x="2177" y="4127"/>
                  </a:cubicBezTo>
                  <a:cubicBezTo>
                    <a:pt x="2073" y="4181"/>
                    <a:pt x="1960" y="4208"/>
                    <a:pt x="1847" y="4208"/>
                  </a:cubicBezTo>
                  <a:cubicBezTo>
                    <a:pt x="1709" y="4208"/>
                    <a:pt x="1572" y="4168"/>
                    <a:pt x="1453" y="4089"/>
                  </a:cubicBezTo>
                  <a:cubicBezTo>
                    <a:pt x="1235" y="3945"/>
                    <a:pt x="1060" y="3745"/>
                    <a:pt x="948" y="3509"/>
                  </a:cubicBezTo>
                  <a:cubicBezTo>
                    <a:pt x="730" y="3052"/>
                    <a:pt x="617" y="2562"/>
                    <a:pt x="474" y="2180"/>
                  </a:cubicBezTo>
                  <a:cubicBezTo>
                    <a:pt x="360" y="1752"/>
                    <a:pt x="201" y="1337"/>
                    <a:pt x="1" y="941"/>
                  </a:cubicBezTo>
                  <a:lnTo>
                    <a:pt x="1" y="941"/>
                  </a:lnTo>
                  <a:cubicBezTo>
                    <a:pt x="50" y="1383"/>
                    <a:pt x="145" y="1818"/>
                    <a:pt x="288" y="2239"/>
                  </a:cubicBezTo>
                  <a:cubicBezTo>
                    <a:pt x="399" y="2710"/>
                    <a:pt x="542" y="3174"/>
                    <a:pt x="719" y="3627"/>
                  </a:cubicBezTo>
                  <a:cubicBezTo>
                    <a:pt x="843" y="3909"/>
                    <a:pt x="1050" y="4149"/>
                    <a:pt x="1309" y="4317"/>
                  </a:cubicBezTo>
                  <a:cubicBezTo>
                    <a:pt x="1473" y="4428"/>
                    <a:pt x="1663" y="4484"/>
                    <a:pt x="1854" y="4484"/>
                  </a:cubicBezTo>
                  <a:cubicBezTo>
                    <a:pt x="2009" y="4484"/>
                    <a:pt x="2165" y="4446"/>
                    <a:pt x="2308" y="4371"/>
                  </a:cubicBezTo>
                  <a:cubicBezTo>
                    <a:pt x="2476" y="4282"/>
                    <a:pt x="2608" y="4134"/>
                    <a:pt x="2676" y="3956"/>
                  </a:cubicBezTo>
                  <a:cubicBezTo>
                    <a:pt x="2726" y="3782"/>
                    <a:pt x="2726" y="3598"/>
                    <a:pt x="2676" y="3424"/>
                  </a:cubicBezTo>
                  <a:cubicBezTo>
                    <a:pt x="2606" y="3132"/>
                    <a:pt x="2505" y="2861"/>
                    <a:pt x="2430" y="2600"/>
                  </a:cubicBezTo>
                  <a:cubicBezTo>
                    <a:pt x="2265" y="2111"/>
                    <a:pt x="2117" y="1653"/>
                    <a:pt x="1979" y="1234"/>
                  </a:cubicBezTo>
                  <a:cubicBezTo>
                    <a:pt x="1860" y="807"/>
                    <a:pt x="1698" y="394"/>
                    <a:pt x="1495" y="0"/>
                  </a:cubicBezTo>
                  <a:close/>
                </a:path>
              </a:pathLst>
            </a:custGeom>
            <a:solidFill>
              <a:srgbClr val="EB996E"/>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71" name="Google Shape;5270;p108">
              <a:extLst>
                <a:ext uri="{FF2B5EF4-FFF2-40B4-BE49-F238E27FC236}">
                  <a16:creationId xmlns:a16="http://schemas.microsoft.com/office/drawing/2014/main" id="{6E03A631-5E03-137B-3404-D3E5D502B0E4}"/>
                </a:ext>
              </a:extLst>
            </p:cNvPr>
            <p:cNvSpPr/>
            <p:nvPr/>
          </p:nvSpPr>
          <p:spPr>
            <a:xfrm>
              <a:off x="5109325" y="2953600"/>
              <a:ext cx="32850" cy="77225"/>
            </a:xfrm>
            <a:custGeom>
              <a:avLst/>
              <a:gdLst/>
              <a:ahLst/>
              <a:cxnLst/>
              <a:rect l="l" t="t" r="r" b="b"/>
              <a:pathLst>
                <a:path w="1314" h="3089" extrusionOk="0">
                  <a:moveTo>
                    <a:pt x="1313" y="0"/>
                  </a:moveTo>
                  <a:lnTo>
                    <a:pt x="1313" y="0"/>
                  </a:lnTo>
                  <a:cubicBezTo>
                    <a:pt x="973" y="452"/>
                    <a:pt x="709" y="957"/>
                    <a:pt x="531" y="1493"/>
                  </a:cubicBezTo>
                  <a:cubicBezTo>
                    <a:pt x="270" y="1993"/>
                    <a:pt x="90" y="2533"/>
                    <a:pt x="0" y="3088"/>
                  </a:cubicBezTo>
                  <a:cubicBezTo>
                    <a:pt x="339" y="2637"/>
                    <a:pt x="603" y="2132"/>
                    <a:pt x="781" y="1595"/>
                  </a:cubicBezTo>
                  <a:cubicBezTo>
                    <a:pt x="1043" y="1095"/>
                    <a:pt x="1222" y="556"/>
                    <a:pt x="1313"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72" name="Google Shape;5271;p108">
              <a:extLst>
                <a:ext uri="{FF2B5EF4-FFF2-40B4-BE49-F238E27FC236}">
                  <a16:creationId xmlns:a16="http://schemas.microsoft.com/office/drawing/2014/main" id="{D109E8A6-735F-C61E-0A46-8C51D7503B85}"/>
                </a:ext>
              </a:extLst>
            </p:cNvPr>
            <p:cNvSpPr/>
            <p:nvPr/>
          </p:nvSpPr>
          <p:spPr>
            <a:xfrm>
              <a:off x="5264950" y="2828525"/>
              <a:ext cx="176675" cy="153375"/>
            </a:xfrm>
            <a:custGeom>
              <a:avLst/>
              <a:gdLst/>
              <a:ahLst/>
              <a:cxnLst/>
              <a:rect l="l" t="t" r="r" b="b"/>
              <a:pathLst>
                <a:path w="7067" h="6135" extrusionOk="0">
                  <a:moveTo>
                    <a:pt x="0" y="0"/>
                  </a:moveTo>
                  <a:lnTo>
                    <a:pt x="0" y="0"/>
                  </a:lnTo>
                  <a:cubicBezTo>
                    <a:pt x="10" y="135"/>
                    <a:pt x="30" y="270"/>
                    <a:pt x="59" y="404"/>
                  </a:cubicBezTo>
                  <a:cubicBezTo>
                    <a:pt x="91" y="773"/>
                    <a:pt x="104" y="1144"/>
                    <a:pt x="96" y="1515"/>
                  </a:cubicBezTo>
                  <a:cubicBezTo>
                    <a:pt x="90" y="2090"/>
                    <a:pt x="247" y="2657"/>
                    <a:pt x="549" y="3147"/>
                  </a:cubicBezTo>
                  <a:cubicBezTo>
                    <a:pt x="929" y="3740"/>
                    <a:pt x="1452" y="4227"/>
                    <a:pt x="2069" y="4566"/>
                  </a:cubicBezTo>
                  <a:cubicBezTo>
                    <a:pt x="2674" y="4894"/>
                    <a:pt x="3313" y="5150"/>
                    <a:pt x="3977" y="5333"/>
                  </a:cubicBezTo>
                  <a:lnTo>
                    <a:pt x="5572" y="5784"/>
                  </a:lnTo>
                  <a:cubicBezTo>
                    <a:pt x="6059" y="5943"/>
                    <a:pt x="6559" y="6060"/>
                    <a:pt x="7066" y="6135"/>
                  </a:cubicBezTo>
                  <a:cubicBezTo>
                    <a:pt x="6610" y="5915"/>
                    <a:pt x="6135" y="5734"/>
                    <a:pt x="5647" y="5598"/>
                  </a:cubicBezTo>
                  <a:lnTo>
                    <a:pt x="4052" y="5093"/>
                  </a:lnTo>
                  <a:cubicBezTo>
                    <a:pt x="3413" y="4898"/>
                    <a:pt x="2796" y="4642"/>
                    <a:pt x="2207" y="4328"/>
                  </a:cubicBezTo>
                  <a:cubicBezTo>
                    <a:pt x="1628" y="4010"/>
                    <a:pt x="1133" y="3560"/>
                    <a:pt x="761" y="3015"/>
                  </a:cubicBezTo>
                  <a:cubicBezTo>
                    <a:pt x="469" y="2563"/>
                    <a:pt x="307" y="2041"/>
                    <a:pt x="293" y="1504"/>
                  </a:cubicBezTo>
                  <a:cubicBezTo>
                    <a:pt x="287" y="1127"/>
                    <a:pt x="244" y="751"/>
                    <a:pt x="165" y="383"/>
                  </a:cubicBezTo>
                  <a:cubicBezTo>
                    <a:pt x="96" y="122"/>
                    <a:pt x="0" y="0"/>
                    <a:pt x="0" y="0"/>
                  </a:cubicBez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73" name="Google Shape;5272;p108">
              <a:extLst>
                <a:ext uri="{FF2B5EF4-FFF2-40B4-BE49-F238E27FC236}">
                  <a16:creationId xmlns:a16="http://schemas.microsoft.com/office/drawing/2014/main" id="{C2A38394-FA3A-9577-EC3E-D810C12F1DD4}"/>
                </a:ext>
              </a:extLst>
            </p:cNvPr>
            <p:cNvSpPr/>
            <p:nvPr/>
          </p:nvSpPr>
          <p:spPr>
            <a:xfrm>
              <a:off x="5959550" y="3330225"/>
              <a:ext cx="108500" cy="166875"/>
            </a:xfrm>
            <a:custGeom>
              <a:avLst/>
              <a:gdLst/>
              <a:ahLst/>
              <a:cxnLst/>
              <a:rect l="l" t="t" r="r" b="b"/>
              <a:pathLst>
                <a:path w="4340" h="6675" extrusionOk="0">
                  <a:moveTo>
                    <a:pt x="378" y="1"/>
                  </a:moveTo>
                  <a:cubicBezTo>
                    <a:pt x="360" y="1"/>
                    <a:pt x="343" y="1"/>
                    <a:pt x="325" y="2"/>
                  </a:cubicBezTo>
                  <a:cubicBezTo>
                    <a:pt x="96" y="23"/>
                    <a:pt x="0" y="92"/>
                    <a:pt x="6" y="124"/>
                  </a:cubicBezTo>
                  <a:cubicBezTo>
                    <a:pt x="8" y="134"/>
                    <a:pt x="21" y="138"/>
                    <a:pt x="46" y="138"/>
                  </a:cubicBezTo>
                  <a:cubicBezTo>
                    <a:pt x="96" y="138"/>
                    <a:pt x="191" y="124"/>
                    <a:pt x="325" y="124"/>
                  </a:cubicBezTo>
                  <a:cubicBezTo>
                    <a:pt x="612" y="147"/>
                    <a:pt x="881" y="268"/>
                    <a:pt x="1090" y="465"/>
                  </a:cubicBezTo>
                  <a:cubicBezTo>
                    <a:pt x="1398" y="777"/>
                    <a:pt x="1679" y="1116"/>
                    <a:pt x="1931" y="1475"/>
                  </a:cubicBezTo>
                  <a:cubicBezTo>
                    <a:pt x="2239" y="1879"/>
                    <a:pt x="2568" y="2315"/>
                    <a:pt x="2888" y="2798"/>
                  </a:cubicBezTo>
                  <a:cubicBezTo>
                    <a:pt x="3450" y="3599"/>
                    <a:pt x="3849" y="4502"/>
                    <a:pt x="4062" y="5456"/>
                  </a:cubicBezTo>
                  <a:cubicBezTo>
                    <a:pt x="4196" y="6196"/>
                    <a:pt x="4148" y="6674"/>
                    <a:pt x="4196" y="6674"/>
                  </a:cubicBezTo>
                  <a:cubicBezTo>
                    <a:pt x="4321" y="6268"/>
                    <a:pt x="4340" y="5835"/>
                    <a:pt x="4254" y="5420"/>
                  </a:cubicBezTo>
                  <a:cubicBezTo>
                    <a:pt x="4091" y="4417"/>
                    <a:pt x="3705" y="3464"/>
                    <a:pt x="3122" y="2634"/>
                  </a:cubicBezTo>
                  <a:cubicBezTo>
                    <a:pt x="2792" y="2144"/>
                    <a:pt x="2452" y="1703"/>
                    <a:pt x="2132" y="1310"/>
                  </a:cubicBezTo>
                  <a:cubicBezTo>
                    <a:pt x="1861" y="943"/>
                    <a:pt x="1553" y="604"/>
                    <a:pt x="1212" y="299"/>
                  </a:cubicBezTo>
                  <a:cubicBezTo>
                    <a:pt x="977" y="105"/>
                    <a:pt x="682" y="1"/>
                    <a:pt x="378" y="1"/>
                  </a:cubicBez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74" name="Google Shape;5273;p108">
              <a:extLst>
                <a:ext uri="{FF2B5EF4-FFF2-40B4-BE49-F238E27FC236}">
                  <a16:creationId xmlns:a16="http://schemas.microsoft.com/office/drawing/2014/main" id="{ED7DF0D5-04E6-D0C2-6B7F-269B3A3075BF}"/>
                </a:ext>
              </a:extLst>
            </p:cNvPr>
            <p:cNvSpPr/>
            <p:nvPr/>
          </p:nvSpPr>
          <p:spPr>
            <a:xfrm>
              <a:off x="5374475" y="2689700"/>
              <a:ext cx="917825" cy="219075"/>
            </a:xfrm>
            <a:custGeom>
              <a:avLst/>
              <a:gdLst/>
              <a:ahLst/>
              <a:cxnLst/>
              <a:rect l="l" t="t" r="r" b="b"/>
              <a:pathLst>
                <a:path w="36713" h="8763" extrusionOk="0">
                  <a:moveTo>
                    <a:pt x="4097" y="0"/>
                  </a:moveTo>
                  <a:cubicBezTo>
                    <a:pt x="3233" y="0"/>
                    <a:pt x="2369" y="120"/>
                    <a:pt x="1531" y="358"/>
                  </a:cubicBezTo>
                  <a:cubicBezTo>
                    <a:pt x="996" y="502"/>
                    <a:pt x="481" y="716"/>
                    <a:pt x="0" y="991"/>
                  </a:cubicBezTo>
                  <a:cubicBezTo>
                    <a:pt x="1" y="993"/>
                    <a:pt x="3" y="994"/>
                    <a:pt x="7" y="994"/>
                  </a:cubicBezTo>
                  <a:cubicBezTo>
                    <a:pt x="74" y="994"/>
                    <a:pt x="593" y="720"/>
                    <a:pt x="1558" y="460"/>
                  </a:cubicBezTo>
                  <a:cubicBezTo>
                    <a:pt x="2330" y="265"/>
                    <a:pt x="3121" y="168"/>
                    <a:pt x="3912" y="168"/>
                  </a:cubicBezTo>
                  <a:cubicBezTo>
                    <a:pt x="4611" y="168"/>
                    <a:pt x="5311" y="244"/>
                    <a:pt x="5998" y="396"/>
                  </a:cubicBezTo>
                  <a:cubicBezTo>
                    <a:pt x="8179" y="857"/>
                    <a:pt x="10118" y="2099"/>
                    <a:pt x="11447" y="3889"/>
                  </a:cubicBezTo>
                  <a:cubicBezTo>
                    <a:pt x="12213" y="4878"/>
                    <a:pt x="12887" y="6032"/>
                    <a:pt x="13839" y="7052"/>
                  </a:cubicBezTo>
                  <a:cubicBezTo>
                    <a:pt x="14321" y="7583"/>
                    <a:pt x="14901" y="8017"/>
                    <a:pt x="15546" y="8328"/>
                  </a:cubicBezTo>
                  <a:cubicBezTo>
                    <a:pt x="16163" y="8614"/>
                    <a:pt x="16834" y="8763"/>
                    <a:pt x="17512" y="8763"/>
                  </a:cubicBezTo>
                  <a:cubicBezTo>
                    <a:pt x="17576" y="8763"/>
                    <a:pt x="17640" y="8761"/>
                    <a:pt x="17704" y="8759"/>
                  </a:cubicBezTo>
                  <a:cubicBezTo>
                    <a:pt x="19149" y="8638"/>
                    <a:pt x="20535" y="8136"/>
                    <a:pt x="21724" y="7307"/>
                  </a:cubicBezTo>
                  <a:cubicBezTo>
                    <a:pt x="22806" y="6546"/>
                    <a:pt x="23843" y="5723"/>
                    <a:pt x="24829" y="4841"/>
                  </a:cubicBezTo>
                  <a:cubicBezTo>
                    <a:pt x="25719" y="4056"/>
                    <a:pt x="26702" y="3387"/>
                    <a:pt x="27758" y="2846"/>
                  </a:cubicBezTo>
                  <a:cubicBezTo>
                    <a:pt x="28684" y="2399"/>
                    <a:pt x="29697" y="2162"/>
                    <a:pt x="30724" y="2151"/>
                  </a:cubicBezTo>
                  <a:cubicBezTo>
                    <a:pt x="32223" y="2175"/>
                    <a:pt x="33709" y="2434"/>
                    <a:pt x="35127" y="2921"/>
                  </a:cubicBezTo>
                  <a:lnTo>
                    <a:pt x="36297" y="3293"/>
                  </a:lnTo>
                  <a:cubicBezTo>
                    <a:pt x="36431" y="3345"/>
                    <a:pt x="36570" y="3384"/>
                    <a:pt x="36712" y="3411"/>
                  </a:cubicBezTo>
                  <a:cubicBezTo>
                    <a:pt x="36712" y="3405"/>
                    <a:pt x="36563" y="3320"/>
                    <a:pt x="36296" y="3219"/>
                  </a:cubicBezTo>
                  <a:cubicBezTo>
                    <a:pt x="36031" y="3118"/>
                    <a:pt x="35643" y="2969"/>
                    <a:pt x="35137" y="2799"/>
                  </a:cubicBezTo>
                  <a:cubicBezTo>
                    <a:pt x="33716" y="2266"/>
                    <a:pt x="32216" y="1973"/>
                    <a:pt x="30698" y="1932"/>
                  </a:cubicBezTo>
                  <a:cubicBezTo>
                    <a:pt x="29639" y="1933"/>
                    <a:pt x="28594" y="2166"/>
                    <a:pt x="27636" y="2618"/>
                  </a:cubicBezTo>
                  <a:cubicBezTo>
                    <a:pt x="26560" y="3158"/>
                    <a:pt x="25556" y="3831"/>
                    <a:pt x="24647" y="4623"/>
                  </a:cubicBezTo>
                  <a:cubicBezTo>
                    <a:pt x="23664" y="5491"/>
                    <a:pt x="22631" y="6304"/>
                    <a:pt x="21553" y="7057"/>
                  </a:cubicBezTo>
                  <a:cubicBezTo>
                    <a:pt x="20405" y="7858"/>
                    <a:pt x="19067" y="8341"/>
                    <a:pt x="17672" y="8461"/>
                  </a:cubicBezTo>
                  <a:cubicBezTo>
                    <a:pt x="17626" y="8462"/>
                    <a:pt x="17580" y="8463"/>
                    <a:pt x="17533" y="8463"/>
                  </a:cubicBezTo>
                  <a:cubicBezTo>
                    <a:pt x="16188" y="8463"/>
                    <a:pt x="14904" y="7882"/>
                    <a:pt x="14015" y="6866"/>
                  </a:cubicBezTo>
                  <a:cubicBezTo>
                    <a:pt x="13090" y="5882"/>
                    <a:pt x="12410" y="4734"/>
                    <a:pt x="11628" y="3729"/>
                  </a:cubicBezTo>
                  <a:cubicBezTo>
                    <a:pt x="10912" y="2758"/>
                    <a:pt x="10008" y="1940"/>
                    <a:pt x="8970" y="1326"/>
                  </a:cubicBezTo>
                  <a:cubicBezTo>
                    <a:pt x="8061" y="794"/>
                    <a:pt x="7071" y="415"/>
                    <a:pt x="6040" y="204"/>
                  </a:cubicBezTo>
                  <a:cubicBezTo>
                    <a:pt x="5399" y="68"/>
                    <a:pt x="4748" y="0"/>
                    <a:pt x="4097" y="0"/>
                  </a:cubicBez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75" name="Google Shape;5274;p108">
              <a:extLst>
                <a:ext uri="{FF2B5EF4-FFF2-40B4-BE49-F238E27FC236}">
                  <a16:creationId xmlns:a16="http://schemas.microsoft.com/office/drawing/2014/main" id="{4B76E30D-7683-3150-6605-FAB2928D7C97}"/>
                </a:ext>
              </a:extLst>
            </p:cNvPr>
            <p:cNvSpPr/>
            <p:nvPr/>
          </p:nvSpPr>
          <p:spPr>
            <a:xfrm>
              <a:off x="5545250" y="3055650"/>
              <a:ext cx="581550" cy="134600"/>
            </a:xfrm>
            <a:custGeom>
              <a:avLst/>
              <a:gdLst/>
              <a:ahLst/>
              <a:cxnLst/>
              <a:rect l="l" t="t" r="r" b="b"/>
              <a:pathLst>
                <a:path w="23262" h="5384" extrusionOk="0">
                  <a:moveTo>
                    <a:pt x="1" y="1"/>
                  </a:moveTo>
                  <a:lnTo>
                    <a:pt x="1" y="1"/>
                  </a:lnTo>
                  <a:cubicBezTo>
                    <a:pt x="45" y="76"/>
                    <a:pt x="96" y="149"/>
                    <a:pt x="155" y="213"/>
                  </a:cubicBezTo>
                  <a:cubicBezTo>
                    <a:pt x="307" y="408"/>
                    <a:pt x="468" y="594"/>
                    <a:pt x="640" y="771"/>
                  </a:cubicBezTo>
                  <a:cubicBezTo>
                    <a:pt x="1262" y="1430"/>
                    <a:pt x="1948" y="2027"/>
                    <a:pt x="2686" y="2552"/>
                  </a:cubicBezTo>
                  <a:cubicBezTo>
                    <a:pt x="3785" y="3345"/>
                    <a:pt x="4984" y="3985"/>
                    <a:pt x="6254" y="4456"/>
                  </a:cubicBezTo>
                  <a:cubicBezTo>
                    <a:pt x="7814" y="5037"/>
                    <a:pt x="9460" y="5350"/>
                    <a:pt x="11123" y="5381"/>
                  </a:cubicBezTo>
                  <a:cubicBezTo>
                    <a:pt x="11214" y="5382"/>
                    <a:pt x="11304" y="5383"/>
                    <a:pt x="11395" y="5383"/>
                  </a:cubicBezTo>
                  <a:cubicBezTo>
                    <a:pt x="12966" y="5383"/>
                    <a:pt x="14528" y="5140"/>
                    <a:pt x="16026" y="4664"/>
                  </a:cubicBezTo>
                  <a:cubicBezTo>
                    <a:pt x="17291" y="4213"/>
                    <a:pt x="18525" y="3681"/>
                    <a:pt x="19721" y="3069"/>
                  </a:cubicBezTo>
                  <a:cubicBezTo>
                    <a:pt x="20479" y="2676"/>
                    <a:pt x="21319" y="2471"/>
                    <a:pt x="22171" y="2471"/>
                  </a:cubicBezTo>
                  <a:cubicBezTo>
                    <a:pt x="22215" y="2471"/>
                    <a:pt x="22260" y="2471"/>
                    <a:pt x="22304" y="2473"/>
                  </a:cubicBezTo>
                  <a:cubicBezTo>
                    <a:pt x="22629" y="2518"/>
                    <a:pt x="22949" y="2591"/>
                    <a:pt x="23262" y="2691"/>
                  </a:cubicBezTo>
                  <a:cubicBezTo>
                    <a:pt x="22971" y="2506"/>
                    <a:pt x="22642" y="2391"/>
                    <a:pt x="22298" y="2355"/>
                  </a:cubicBezTo>
                  <a:cubicBezTo>
                    <a:pt x="22189" y="2349"/>
                    <a:pt x="22080" y="2345"/>
                    <a:pt x="21972" y="2345"/>
                  </a:cubicBezTo>
                  <a:cubicBezTo>
                    <a:pt x="21165" y="2345"/>
                    <a:pt x="20367" y="2530"/>
                    <a:pt x="19640" y="2887"/>
                  </a:cubicBezTo>
                  <a:cubicBezTo>
                    <a:pt x="18441" y="3481"/>
                    <a:pt x="17207" y="4001"/>
                    <a:pt x="15945" y="4444"/>
                  </a:cubicBezTo>
                  <a:cubicBezTo>
                    <a:pt x="14488" y="4895"/>
                    <a:pt x="12973" y="5123"/>
                    <a:pt x="11450" y="5123"/>
                  </a:cubicBezTo>
                  <a:cubicBezTo>
                    <a:pt x="11342" y="5123"/>
                    <a:pt x="11235" y="5122"/>
                    <a:pt x="11128" y="5120"/>
                  </a:cubicBezTo>
                  <a:cubicBezTo>
                    <a:pt x="9495" y="5094"/>
                    <a:pt x="7879" y="4796"/>
                    <a:pt x="6344" y="4237"/>
                  </a:cubicBezTo>
                  <a:cubicBezTo>
                    <a:pt x="5088" y="3784"/>
                    <a:pt x="3896" y="3172"/>
                    <a:pt x="2797" y="2415"/>
                  </a:cubicBezTo>
                  <a:cubicBezTo>
                    <a:pt x="2060" y="1898"/>
                    <a:pt x="1365" y="1323"/>
                    <a:pt x="719" y="696"/>
                  </a:cubicBezTo>
                  <a:cubicBezTo>
                    <a:pt x="257" y="256"/>
                    <a:pt x="1" y="1"/>
                    <a:pt x="1" y="1"/>
                  </a:cubicBez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76" name="Google Shape;5275;p108">
              <a:extLst>
                <a:ext uri="{FF2B5EF4-FFF2-40B4-BE49-F238E27FC236}">
                  <a16:creationId xmlns:a16="http://schemas.microsoft.com/office/drawing/2014/main" id="{CB18A676-F4EC-51B5-8096-C76C0C01F898}"/>
                </a:ext>
              </a:extLst>
            </p:cNvPr>
            <p:cNvSpPr/>
            <p:nvPr/>
          </p:nvSpPr>
          <p:spPr>
            <a:xfrm>
              <a:off x="6149500" y="3066800"/>
              <a:ext cx="228775" cy="89250"/>
            </a:xfrm>
            <a:custGeom>
              <a:avLst/>
              <a:gdLst/>
              <a:ahLst/>
              <a:cxnLst/>
              <a:rect l="l" t="t" r="r" b="b"/>
              <a:pathLst>
                <a:path w="9151" h="3570" extrusionOk="0">
                  <a:moveTo>
                    <a:pt x="9147" y="1"/>
                  </a:moveTo>
                  <a:cubicBezTo>
                    <a:pt x="9095" y="1"/>
                    <a:pt x="8890" y="557"/>
                    <a:pt x="8278" y="1250"/>
                  </a:cubicBezTo>
                  <a:cubicBezTo>
                    <a:pt x="7491" y="2200"/>
                    <a:pt x="6413" y="2861"/>
                    <a:pt x="5210" y="3133"/>
                  </a:cubicBezTo>
                  <a:cubicBezTo>
                    <a:pt x="4603" y="3244"/>
                    <a:pt x="3988" y="3299"/>
                    <a:pt x="3373" y="3299"/>
                  </a:cubicBezTo>
                  <a:cubicBezTo>
                    <a:pt x="2758" y="3299"/>
                    <a:pt x="2144" y="3244"/>
                    <a:pt x="1536" y="3133"/>
                  </a:cubicBezTo>
                  <a:cubicBezTo>
                    <a:pt x="1029" y="3030"/>
                    <a:pt x="516" y="2959"/>
                    <a:pt x="1" y="2920"/>
                  </a:cubicBezTo>
                  <a:lnTo>
                    <a:pt x="1" y="2920"/>
                  </a:lnTo>
                  <a:cubicBezTo>
                    <a:pt x="484" y="3112"/>
                    <a:pt x="990" y="3248"/>
                    <a:pt x="1506" y="3324"/>
                  </a:cubicBezTo>
                  <a:cubicBezTo>
                    <a:pt x="2200" y="3488"/>
                    <a:pt x="2909" y="3570"/>
                    <a:pt x="3618" y="3570"/>
                  </a:cubicBezTo>
                  <a:cubicBezTo>
                    <a:pt x="4172" y="3570"/>
                    <a:pt x="4726" y="3520"/>
                    <a:pt x="5274" y="3420"/>
                  </a:cubicBezTo>
                  <a:cubicBezTo>
                    <a:pt x="6534" y="3141"/>
                    <a:pt x="7651" y="2420"/>
                    <a:pt x="8427" y="1389"/>
                  </a:cubicBezTo>
                  <a:cubicBezTo>
                    <a:pt x="8663" y="1086"/>
                    <a:pt x="8861" y="756"/>
                    <a:pt x="9017" y="405"/>
                  </a:cubicBezTo>
                  <a:cubicBezTo>
                    <a:pt x="9090" y="282"/>
                    <a:pt x="9135" y="144"/>
                    <a:pt x="9150" y="1"/>
                  </a:cubicBezTo>
                  <a:cubicBezTo>
                    <a:pt x="9149" y="1"/>
                    <a:pt x="9148" y="1"/>
                    <a:pt x="9147" y="1"/>
                  </a:cubicBez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77" name="Google Shape;5276;p108">
              <a:extLst>
                <a:ext uri="{FF2B5EF4-FFF2-40B4-BE49-F238E27FC236}">
                  <a16:creationId xmlns:a16="http://schemas.microsoft.com/office/drawing/2014/main" id="{6D720BEC-6688-1533-D418-97946181D5E1}"/>
                </a:ext>
              </a:extLst>
            </p:cNvPr>
            <p:cNvSpPr/>
            <p:nvPr/>
          </p:nvSpPr>
          <p:spPr>
            <a:xfrm>
              <a:off x="5790350" y="2835950"/>
              <a:ext cx="505900" cy="778000"/>
            </a:xfrm>
            <a:custGeom>
              <a:avLst/>
              <a:gdLst/>
              <a:ahLst/>
              <a:cxnLst/>
              <a:rect l="l" t="t" r="r" b="b"/>
              <a:pathLst>
                <a:path w="20236" h="31120" extrusionOk="0">
                  <a:moveTo>
                    <a:pt x="11039" y="0"/>
                  </a:moveTo>
                  <a:lnTo>
                    <a:pt x="11039" y="0"/>
                  </a:lnTo>
                  <a:cubicBezTo>
                    <a:pt x="11047" y="92"/>
                    <a:pt x="11064" y="183"/>
                    <a:pt x="11091" y="271"/>
                  </a:cubicBezTo>
                  <a:cubicBezTo>
                    <a:pt x="11128" y="463"/>
                    <a:pt x="11176" y="713"/>
                    <a:pt x="11240" y="1031"/>
                  </a:cubicBezTo>
                  <a:cubicBezTo>
                    <a:pt x="11378" y="1696"/>
                    <a:pt x="11591" y="2669"/>
                    <a:pt x="11878" y="3908"/>
                  </a:cubicBezTo>
                  <a:cubicBezTo>
                    <a:pt x="12443" y="6359"/>
                    <a:pt x="13302" y="9850"/>
                    <a:pt x="14398" y="14025"/>
                  </a:cubicBezTo>
                  <a:lnTo>
                    <a:pt x="14398" y="14025"/>
                  </a:lnTo>
                  <a:lnTo>
                    <a:pt x="2053" y="22484"/>
                  </a:lnTo>
                  <a:lnTo>
                    <a:pt x="97" y="23829"/>
                  </a:lnTo>
                  <a:lnTo>
                    <a:pt x="1" y="23893"/>
                  </a:lnTo>
                  <a:lnTo>
                    <a:pt x="43" y="23994"/>
                  </a:lnTo>
                  <a:lnTo>
                    <a:pt x="2845" y="30985"/>
                  </a:lnTo>
                  <a:lnTo>
                    <a:pt x="2898" y="31119"/>
                  </a:lnTo>
                  <a:lnTo>
                    <a:pt x="3020" y="31055"/>
                  </a:lnTo>
                  <a:cubicBezTo>
                    <a:pt x="8156" y="28498"/>
                    <a:pt x="12473" y="26148"/>
                    <a:pt x="15498" y="24436"/>
                  </a:cubicBezTo>
                  <a:cubicBezTo>
                    <a:pt x="17008" y="23580"/>
                    <a:pt x="18199" y="22883"/>
                    <a:pt x="19013" y="22400"/>
                  </a:cubicBezTo>
                  <a:lnTo>
                    <a:pt x="19922" y="21831"/>
                  </a:lnTo>
                  <a:cubicBezTo>
                    <a:pt x="20031" y="21771"/>
                    <a:pt x="20135" y="21703"/>
                    <a:pt x="20236" y="21628"/>
                  </a:cubicBezTo>
                  <a:lnTo>
                    <a:pt x="20236" y="21628"/>
                  </a:lnTo>
                  <a:cubicBezTo>
                    <a:pt x="20119" y="21671"/>
                    <a:pt x="20006" y="21727"/>
                    <a:pt x="19901" y="21793"/>
                  </a:cubicBezTo>
                  <a:lnTo>
                    <a:pt x="18954" y="22325"/>
                  </a:lnTo>
                  <a:lnTo>
                    <a:pt x="15402" y="24292"/>
                  </a:lnTo>
                  <a:cubicBezTo>
                    <a:pt x="12381" y="25953"/>
                    <a:pt x="8099" y="28247"/>
                    <a:pt x="3017" y="30759"/>
                  </a:cubicBezTo>
                  <a:lnTo>
                    <a:pt x="3017" y="30759"/>
                  </a:lnTo>
                  <a:cubicBezTo>
                    <a:pt x="2172" y="28617"/>
                    <a:pt x="1267" y="26362"/>
                    <a:pt x="324" y="23997"/>
                  </a:cubicBezTo>
                  <a:lnTo>
                    <a:pt x="324" y="23997"/>
                  </a:lnTo>
                  <a:lnTo>
                    <a:pt x="2196" y="22708"/>
                  </a:lnTo>
                  <a:lnTo>
                    <a:pt x="14585" y="14164"/>
                  </a:lnTo>
                  <a:lnTo>
                    <a:pt x="14653" y="14116"/>
                  </a:lnTo>
                  <a:lnTo>
                    <a:pt x="14653" y="14036"/>
                  </a:lnTo>
                  <a:cubicBezTo>
                    <a:pt x="13505" y="9831"/>
                    <a:pt x="12607" y="6321"/>
                    <a:pt x="11995" y="3866"/>
                  </a:cubicBezTo>
                  <a:lnTo>
                    <a:pt x="11299" y="1005"/>
                  </a:lnTo>
                  <a:cubicBezTo>
                    <a:pt x="11219" y="691"/>
                    <a:pt x="11161" y="441"/>
                    <a:pt x="11112" y="255"/>
                  </a:cubicBezTo>
                  <a:cubicBezTo>
                    <a:pt x="11097" y="169"/>
                    <a:pt x="11072" y="83"/>
                    <a:pt x="11039"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78" name="Google Shape;5277;p108">
              <a:extLst>
                <a:ext uri="{FF2B5EF4-FFF2-40B4-BE49-F238E27FC236}">
                  <a16:creationId xmlns:a16="http://schemas.microsoft.com/office/drawing/2014/main" id="{AF2AF93B-2428-855E-8343-2FA28F53DEDB}"/>
                </a:ext>
              </a:extLst>
            </p:cNvPr>
            <p:cNvSpPr/>
            <p:nvPr/>
          </p:nvSpPr>
          <p:spPr>
            <a:xfrm>
              <a:off x="6153500" y="3183550"/>
              <a:ext cx="101425" cy="34675"/>
            </a:xfrm>
            <a:custGeom>
              <a:avLst/>
              <a:gdLst/>
              <a:ahLst/>
              <a:cxnLst/>
              <a:rect l="l" t="t" r="r" b="b"/>
              <a:pathLst>
                <a:path w="4057" h="1387" extrusionOk="0">
                  <a:moveTo>
                    <a:pt x="847" y="0"/>
                  </a:moveTo>
                  <a:cubicBezTo>
                    <a:pt x="779" y="0"/>
                    <a:pt x="712" y="2"/>
                    <a:pt x="644" y="5"/>
                  </a:cubicBezTo>
                  <a:cubicBezTo>
                    <a:pt x="240" y="32"/>
                    <a:pt x="1" y="118"/>
                    <a:pt x="11" y="159"/>
                  </a:cubicBezTo>
                  <a:cubicBezTo>
                    <a:pt x="22" y="202"/>
                    <a:pt x="261" y="202"/>
                    <a:pt x="649" y="202"/>
                  </a:cubicBezTo>
                  <a:cubicBezTo>
                    <a:pt x="1148" y="234"/>
                    <a:pt x="1641" y="329"/>
                    <a:pt x="2117" y="484"/>
                  </a:cubicBezTo>
                  <a:cubicBezTo>
                    <a:pt x="2786" y="733"/>
                    <a:pt x="3436" y="1035"/>
                    <a:pt x="4057" y="1387"/>
                  </a:cubicBezTo>
                  <a:cubicBezTo>
                    <a:pt x="3585" y="801"/>
                    <a:pt x="2932" y="390"/>
                    <a:pt x="2201" y="218"/>
                  </a:cubicBezTo>
                  <a:cubicBezTo>
                    <a:pt x="1764" y="74"/>
                    <a:pt x="1307" y="0"/>
                    <a:pt x="847"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79" name="Google Shape;5278;p108">
              <a:extLst>
                <a:ext uri="{FF2B5EF4-FFF2-40B4-BE49-F238E27FC236}">
                  <a16:creationId xmlns:a16="http://schemas.microsoft.com/office/drawing/2014/main" id="{013E09B8-6843-F1D2-A0B8-998FEC472FDD}"/>
                </a:ext>
              </a:extLst>
            </p:cNvPr>
            <p:cNvSpPr/>
            <p:nvPr/>
          </p:nvSpPr>
          <p:spPr>
            <a:xfrm>
              <a:off x="4529000" y="4537025"/>
              <a:ext cx="443550" cy="269700"/>
            </a:xfrm>
            <a:custGeom>
              <a:avLst/>
              <a:gdLst/>
              <a:ahLst/>
              <a:cxnLst/>
              <a:rect l="l" t="t" r="r" b="b"/>
              <a:pathLst>
                <a:path w="17742" h="10788" extrusionOk="0">
                  <a:moveTo>
                    <a:pt x="9161" y="0"/>
                  </a:moveTo>
                  <a:lnTo>
                    <a:pt x="6960" y="4566"/>
                  </a:lnTo>
                  <a:cubicBezTo>
                    <a:pt x="6960" y="4566"/>
                    <a:pt x="2712" y="3613"/>
                    <a:pt x="965" y="3613"/>
                  </a:cubicBezTo>
                  <a:cubicBezTo>
                    <a:pt x="303" y="3613"/>
                    <a:pt x="0" y="3749"/>
                    <a:pt x="421" y="4125"/>
                  </a:cubicBezTo>
                  <a:cubicBezTo>
                    <a:pt x="1776" y="5359"/>
                    <a:pt x="11628" y="9575"/>
                    <a:pt x="14058" y="10570"/>
                  </a:cubicBezTo>
                  <a:lnTo>
                    <a:pt x="14590" y="10788"/>
                  </a:lnTo>
                  <a:lnTo>
                    <a:pt x="17742" y="4067"/>
                  </a:lnTo>
                  <a:lnTo>
                    <a:pt x="9161" y="0"/>
                  </a:ln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80" name="Google Shape;5279;p108">
              <a:extLst>
                <a:ext uri="{FF2B5EF4-FFF2-40B4-BE49-F238E27FC236}">
                  <a16:creationId xmlns:a16="http://schemas.microsoft.com/office/drawing/2014/main" id="{87F233EC-2B6D-72C8-EBF3-EB30A9D7BAC4}"/>
                </a:ext>
              </a:extLst>
            </p:cNvPr>
            <p:cNvSpPr/>
            <p:nvPr/>
          </p:nvSpPr>
          <p:spPr>
            <a:xfrm>
              <a:off x="4816875" y="4733150"/>
              <a:ext cx="106625" cy="70375"/>
            </a:xfrm>
            <a:custGeom>
              <a:avLst/>
              <a:gdLst/>
              <a:ahLst/>
              <a:cxnLst/>
              <a:rect l="l" t="t" r="r" b="b"/>
              <a:pathLst>
                <a:path w="4265" h="2815" extrusionOk="0">
                  <a:moveTo>
                    <a:pt x="2698" y="1"/>
                  </a:moveTo>
                  <a:cubicBezTo>
                    <a:pt x="2453" y="1"/>
                    <a:pt x="2206" y="29"/>
                    <a:pt x="1963" y="87"/>
                  </a:cubicBezTo>
                  <a:cubicBezTo>
                    <a:pt x="1172" y="269"/>
                    <a:pt x="474" y="734"/>
                    <a:pt x="1" y="1395"/>
                  </a:cubicBezTo>
                  <a:lnTo>
                    <a:pt x="3132" y="2815"/>
                  </a:lnTo>
                  <a:lnTo>
                    <a:pt x="4265" y="411"/>
                  </a:lnTo>
                  <a:cubicBezTo>
                    <a:pt x="3783" y="140"/>
                    <a:pt x="3243" y="1"/>
                    <a:pt x="2698" y="1"/>
                  </a:cubicBez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81" name="Google Shape;5280;p108">
              <a:extLst>
                <a:ext uri="{FF2B5EF4-FFF2-40B4-BE49-F238E27FC236}">
                  <a16:creationId xmlns:a16="http://schemas.microsoft.com/office/drawing/2014/main" id="{2D6A60DC-6A57-0ED6-02B8-CBA548D97648}"/>
                </a:ext>
              </a:extLst>
            </p:cNvPr>
            <p:cNvSpPr/>
            <p:nvPr/>
          </p:nvSpPr>
          <p:spPr>
            <a:xfrm>
              <a:off x="4532150" y="4627625"/>
              <a:ext cx="363600" cy="179100"/>
            </a:xfrm>
            <a:custGeom>
              <a:avLst/>
              <a:gdLst/>
              <a:ahLst/>
              <a:cxnLst/>
              <a:rect l="l" t="t" r="r" b="b"/>
              <a:pathLst>
                <a:path w="14544" h="7164" extrusionOk="0">
                  <a:moveTo>
                    <a:pt x="875" y="1"/>
                  </a:moveTo>
                  <a:cubicBezTo>
                    <a:pt x="382" y="1"/>
                    <a:pt x="1" y="68"/>
                    <a:pt x="45" y="283"/>
                  </a:cubicBezTo>
                  <a:cubicBezTo>
                    <a:pt x="162" y="857"/>
                    <a:pt x="9966" y="5494"/>
                    <a:pt x="14464" y="7164"/>
                  </a:cubicBezTo>
                  <a:lnTo>
                    <a:pt x="14543" y="6961"/>
                  </a:lnTo>
                  <a:lnTo>
                    <a:pt x="3064" y="1645"/>
                  </a:lnTo>
                  <a:cubicBezTo>
                    <a:pt x="3064" y="1645"/>
                    <a:pt x="3320" y="443"/>
                    <a:pt x="2831" y="187"/>
                  </a:cubicBezTo>
                  <a:cubicBezTo>
                    <a:pt x="2831" y="187"/>
                    <a:pt x="1697" y="1"/>
                    <a:pt x="875" y="1"/>
                  </a:cubicBez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82" name="Google Shape;5281;p108">
              <a:extLst>
                <a:ext uri="{FF2B5EF4-FFF2-40B4-BE49-F238E27FC236}">
                  <a16:creationId xmlns:a16="http://schemas.microsoft.com/office/drawing/2014/main" id="{6F83F63E-04C2-6F70-58D6-E228C20293D9}"/>
                </a:ext>
              </a:extLst>
            </p:cNvPr>
            <p:cNvSpPr/>
            <p:nvPr/>
          </p:nvSpPr>
          <p:spPr>
            <a:xfrm>
              <a:off x="4534850" y="4631100"/>
              <a:ext cx="364350" cy="172050"/>
            </a:xfrm>
            <a:custGeom>
              <a:avLst/>
              <a:gdLst/>
              <a:ahLst/>
              <a:cxnLst/>
              <a:rect l="l" t="t" r="r" b="b"/>
              <a:pathLst>
                <a:path w="14574" h="6882" extrusionOk="0">
                  <a:moveTo>
                    <a:pt x="1" y="1"/>
                  </a:moveTo>
                  <a:lnTo>
                    <a:pt x="144" y="86"/>
                  </a:lnTo>
                  <a:lnTo>
                    <a:pt x="553" y="309"/>
                  </a:lnTo>
                  <a:lnTo>
                    <a:pt x="2085" y="1113"/>
                  </a:lnTo>
                  <a:cubicBezTo>
                    <a:pt x="3381" y="1782"/>
                    <a:pt x="5190" y="2680"/>
                    <a:pt x="7194" y="3632"/>
                  </a:cubicBezTo>
                  <a:cubicBezTo>
                    <a:pt x="9199" y="4583"/>
                    <a:pt x="11048" y="5408"/>
                    <a:pt x="12389" y="5982"/>
                  </a:cubicBezTo>
                  <a:lnTo>
                    <a:pt x="13984" y="6653"/>
                  </a:lnTo>
                  <a:lnTo>
                    <a:pt x="14419" y="6828"/>
                  </a:lnTo>
                  <a:cubicBezTo>
                    <a:pt x="14468" y="6852"/>
                    <a:pt x="14519" y="6869"/>
                    <a:pt x="14574" y="6881"/>
                  </a:cubicBezTo>
                  <a:lnTo>
                    <a:pt x="14441" y="6805"/>
                  </a:lnTo>
                  <a:lnTo>
                    <a:pt x="14016" y="6609"/>
                  </a:lnTo>
                  <a:lnTo>
                    <a:pt x="12421" y="5907"/>
                  </a:lnTo>
                  <a:cubicBezTo>
                    <a:pt x="11091" y="5312"/>
                    <a:pt x="9263" y="4483"/>
                    <a:pt x="7248" y="3531"/>
                  </a:cubicBezTo>
                  <a:cubicBezTo>
                    <a:pt x="5234" y="2578"/>
                    <a:pt x="3425" y="1691"/>
                    <a:pt x="2123" y="1043"/>
                  </a:cubicBezTo>
                  <a:lnTo>
                    <a:pt x="575" y="272"/>
                  </a:lnTo>
                  <a:lnTo>
                    <a:pt x="156" y="65"/>
                  </a:lnTo>
                  <a:cubicBezTo>
                    <a:pt x="107" y="35"/>
                    <a:pt x="55" y="14"/>
                    <a:pt x="1"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83" name="Google Shape;5282;p108">
              <a:extLst>
                <a:ext uri="{FF2B5EF4-FFF2-40B4-BE49-F238E27FC236}">
                  <a16:creationId xmlns:a16="http://schemas.microsoft.com/office/drawing/2014/main" id="{4BB01281-2E51-202C-FD6A-949E3DD97C30}"/>
                </a:ext>
              </a:extLst>
            </p:cNvPr>
            <p:cNvSpPr/>
            <p:nvPr/>
          </p:nvSpPr>
          <p:spPr>
            <a:xfrm>
              <a:off x="4602625" y="4628975"/>
              <a:ext cx="12250" cy="43225"/>
            </a:xfrm>
            <a:custGeom>
              <a:avLst/>
              <a:gdLst/>
              <a:ahLst/>
              <a:cxnLst/>
              <a:rect l="l" t="t" r="r" b="b"/>
              <a:pathLst>
                <a:path w="490" h="1729" extrusionOk="0">
                  <a:moveTo>
                    <a:pt x="1" y="1"/>
                  </a:moveTo>
                  <a:cubicBezTo>
                    <a:pt x="113" y="272"/>
                    <a:pt x="195" y="556"/>
                    <a:pt x="245" y="847"/>
                  </a:cubicBezTo>
                  <a:cubicBezTo>
                    <a:pt x="260" y="1142"/>
                    <a:pt x="241" y="1438"/>
                    <a:pt x="187" y="1728"/>
                  </a:cubicBezTo>
                  <a:cubicBezTo>
                    <a:pt x="489" y="1170"/>
                    <a:pt x="416" y="482"/>
                    <a:pt x="1"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84" name="Google Shape;5283;p108">
              <a:extLst>
                <a:ext uri="{FF2B5EF4-FFF2-40B4-BE49-F238E27FC236}">
                  <a16:creationId xmlns:a16="http://schemas.microsoft.com/office/drawing/2014/main" id="{03678127-4F09-D5D4-CB75-3A58EDCDF136}"/>
                </a:ext>
              </a:extLst>
            </p:cNvPr>
            <p:cNvSpPr/>
            <p:nvPr/>
          </p:nvSpPr>
          <p:spPr>
            <a:xfrm>
              <a:off x="4681975" y="4646775"/>
              <a:ext cx="4850" cy="23325"/>
            </a:xfrm>
            <a:custGeom>
              <a:avLst/>
              <a:gdLst/>
              <a:ahLst/>
              <a:cxnLst/>
              <a:rect l="l" t="t" r="r" b="b"/>
              <a:pathLst>
                <a:path w="194" h="933" extrusionOk="0">
                  <a:moveTo>
                    <a:pt x="38" y="1"/>
                  </a:moveTo>
                  <a:cubicBezTo>
                    <a:pt x="0" y="157"/>
                    <a:pt x="0" y="318"/>
                    <a:pt x="38" y="475"/>
                  </a:cubicBezTo>
                  <a:cubicBezTo>
                    <a:pt x="70" y="730"/>
                    <a:pt x="124" y="932"/>
                    <a:pt x="156" y="932"/>
                  </a:cubicBezTo>
                  <a:cubicBezTo>
                    <a:pt x="193" y="776"/>
                    <a:pt x="193" y="614"/>
                    <a:pt x="156" y="458"/>
                  </a:cubicBezTo>
                  <a:cubicBezTo>
                    <a:pt x="153" y="299"/>
                    <a:pt x="113" y="142"/>
                    <a:pt x="38"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85" name="Google Shape;5284;p108">
              <a:extLst>
                <a:ext uri="{FF2B5EF4-FFF2-40B4-BE49-F238E27FC236}">
                  <a16:creationId xmlns:a16="http://schemas.microsoft.com/office/drawing/2014/main" id="{7D9C697B-E28F-F6A5-11D7-6B383FF1C056}"/>
                </a:ext>
              </a:extLst>
            </p:cNvPr>
            <p:cNvSpPr/>
            <p:nvPr/>
          </p:nvSpPr>
          <p:spPr>
            <a:xfrm>
              <a:off x="4699125" y="4650225"/>
              <a:ext cx="9200" cy="18400"/>
            </a:xfrm>
            <a:custGeom>
              <a:avLst/>
              <a:gdLst/>
              <a:ahLst/>
              <a:cxnLst/>
              <a:rect l="l" t="t" r="r" b="b"/>
              <a:pathLst>
                <a:path w="368" h="736" extrusionOk="0">
                  <a:moveTo>
                    <a:pt x="31" y="1"/>
                  </a:moveTo>
                  <a:cubicBezTo>
                    <a:pt x="30" y="1"/>
                    <a:pt x="29" y="1"/>
                    <a:pt x="28" y="1"/>
                  </a:cubicBezTo>
                  <a:cubicBezTo>
                    <a:pt x="0" y="12"/>
                    <a:pt x="43" y="188"/>
                    <a:pt x="128" y="390"/>
                  </a:cubicBezTo>
                  <a:cubicBezTo>
                    <a:pt x="182" y="513"/>
                    <a:pt x="250" y="630"/>
                    <a:pt x="336" y="735"/>
                  </a:cubicBezTo>
                  <a:cubicBezTo>
                    <a:pt x="368" y="735"/>
                    <a:pt x="319" y="555"/>
                    <a:pt x="235" y="348"/>
                  </a:cubicBezTo>
                  <a:cubicBezTo>
                    <a:pt x="153" y="147"/>
                    <a:pt x="60" y="1"/>
                    <a:pt x="31"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86" name="Google Shape;5285;p108">
              <a:extLst>
                <a:ext uri="{FF2B5EF4-FFF2-40B4-BE49-F238E27FC236}">
                  <a16:creationId xmlns:a16="http://schemas.microsoft.com/office/drawing/2014/main" id="{7C6FBDC4-BFAB-0033-8710-0BADA520DE57}"/>
                </a:ext>
              </a:extLst>
            </p:cNvPr>
            <p:cNvSpPr/>
            <p:nvPr/>
          </p:nvSpPr>
          <p:spPr>
            <a:xfrm>
              <a:off x="4705525" y="4643550"/>
              <a:ext cx="22875" cy="10575"/>
            </a:xfrm>
            <a:custGeom>
              <a:avLst/>
              <a:gdLst/>
              <a:ahLst/>
              <a:cxnLst/>
              <a:rect l="l" t="t" r="r" b="b"/>
              <a:pathLst>
                <a:path w="915" h="423" extrusionOk="0">
                  <a:moveTo>
                    <a:pt x="18" y="0"/>
                  </a:moveTo>
                  <a:cubicBezTo>
                    <a:pt x="7" y="0"/>
                    <a:pt x="0" y="3"/>
                    <a:pt x="0" y="8"/>
                  </a:cubicBezTo>
                  <a:cubicBezTo>
                    <a:pt x="124" y="123"/>
                    <a:pt x="271" y="209"/>
                    <a:pt x="431" y="264"/>
                  </a:cubicBezTo>
                  <a:cubicBezTo>
                    <a:pt x="574" y="351"/>
                    <a:pt x="736" y="405"/>
                    <a:pt x="903" y="423"/>
                  </a:cubicBezTo>
                  <a:cubicBezTo>
                    <a:pt x="914" y="391"/>
                    <a:pt x="728" y="279"/>
                    <a:pt x="478" y="162"/>
                  </a:cubicBezTo>
                  <a:cubicBezTo>
                    <a:pt x="270" y="65"/>
                    <a:pt x="76" y="0"/>
                    <a:pt x="18"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87" name="Google Shape;5286;p108">
              <a:extLst>
                <a:ext uri="{FF2B5EF4-FFF2-40B4-BE49-F238E27FC236}">
                  <a16:creationId xmlns:a16="http://schemas.microsoft.com/office/drawing/2014/main" id="{D548C289-4B19-7172-24F7-FBE099181793}"/>
                </a:ext>
              </a:extLst>
            </p:cNvPr>
            <p:cNvSpPr/>
            <p:nvPr/>
          </p:nvSpPr>
          <p:spPr>
            <a:xfrm>
              <a:off x="4712275" y="4631775"/>
              <a:ext cx="26375" cy="10425"/>
            </a:xfrm>
            <a:custGeom>
              <a:avLst/>
              <a:gdLst/>
              <a:ahLst/>
              <a:cxnLst/>
              <a:rect l="l" t="t" r="r" b="b"/>
              <a:pathLst>
                <a:path w="1055" h="417" extrusionOk="0">
                  <a:moveTo>
                    <a:pt x="9" y="1"/>
                  </a:moveTo>
                  <a:cubicBezTo>
                    <a:pt x="3" y="1"/>
                    <a:pt x="1" y="3"/>
                    <a:pt x="1" y="6"/>
                  </a:cubicBezTo>
                  <a:cubicBezTo>
                    <a:pt x="127" y="155"/>
                    <a:pt x="297" y="262"/>
                    <a:pt x="485" y="314"/>
                  </a:cubicBezTo>
                  <a:cubicBezTo>
                    <a:pt x="626" y="382"/>
                    <a:pt x="779" y="417"/>
                    <a:pt x="935" y="417"/>
                  </a:cubicBezTo>
                  <a:cubicBezTo>
                    <a:pt x="974" y="417"/>
                    <a:pt x="1014" y="415"/>
                    <a:pt x="1054" y="410"/>
                  </a:cubicBezTo>
                  <a:cubicBezTo>
                    <a:pt x="888" y="324"/>
                    <a:pt x="713" y="256"/>
                    <a:pt x="533" y="207"/>
                  </a:cubicBezTo>
                  <a:cubicBezTo>
                    <a:pt x="271" y="113"/>
                    <a:pt x="52" y="1"/>
                    <a:pt x="9"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88" name="Google Shape;5287;p108">
              <a:extLst>
                <a:ext uri="{FF2B5EF4-FFF2-40B4-BE49-F238E27FC236}">
                  <a16:creationId xmlns:a16="http://schemas.microsoft.com/office/drawing/2014/main" id="{F084E9E0-294A-176F-DB8A-72A95CF2F4D6}"/>
                </a:ext>
              </a:extLst>
            </p:cNvPr>
            <p:cNvSpPr/>
            <p:nvPr/>
          </p:nvSpPr>
          <p:spPr>
            <a:xfrm>
              <a:off x="4652400" y="4613300"/>
              <a:ext cx="35125" cy="37400"/>
            </a:xfrm>
            <a:custGeom>
              <a:avLst/>
              <a:gdLst/>
              <a:ahLst/>
              <a:cxnLst/>
              <a:rect l="l" t="t" r="r" b="b"/>
              <a:pathLst>
                <a:path w="1405" h="1496" extrusionOk="0">
                  <a:moveTo>
                    <a:pt x="243" y="106"/>
                  </a:moveTo>
                  <a:cubicBezTo>
                    <a:pt x="489" y="106"/>
                    <a:pt x="725" y="201"/>
                    <a:pt x="902" y="373"/>
                  </a:cubicBezTo>
                  <a:cubicBezTo>
                    <a:pt x="1058" y="516"/>
                    <a:pt x="1170" y="700"/>
                    <a:pt x="1226" y="905"/>
                  </a:cubicBezTo>
                  <a:cubicBezTo>
                    <a:pt x="1254" y="1032"/>
                    <a:pt x="1268" y="1162"/>
                    <a:pt x="1269" y="1292"/>
                  </a:cubicBezTo>
                  <a:lnTo>
                    <a:pt x="1269" y="1292"/>
                  </a:lnTo>
                  <a:cubicBezTo>
                    <a:pt x="1181" y="1237"/>
                    <a:pt x="1055" y="1157"/>
                    <a:pt x="907" y="1047"/>
                  </a:cubicBezTo>
                  <a:cubicBezTo>
                    <a:pt x="728" y="923"/>
                    <a:pt x="561" y="784"/>
                    <a:pt x="407" y="632"/>
                  </a:cubicBezTo>
                  <a:cubicBezTo>
                    <a:pt x="315" y="546"/>
                    <a:pt x="232" y="452"/>
                    <a:pt x="157" y="350"/>
                  </a:cubicBezTo>
                  <a:cubicBezTo>
                    <a:pt x="87" y="245"/>
                    <a:pt x="104" y="106"/>
                    <a:pt x="221" y="106"/>
                  </a:cubicBezTo>
                  <a:cubicBezTo>
                    <a:pt x="228" y="106"/>
                    <a:pt x="236" y="106"/>
                    <a:pt x="243" y="106"/>
                  </a:cubicBezTo>
                  <a:close/>
                  <a:moveTo>
                    <a:pt x="223" y="1"/>
                  </a:moveTo>
                  <a:cubicBezTo>
                    <a:pt x="216" y="1"/>
                    <a:pt x="208" y="1"/>
                    <a:pt x="201" y="1"/>
                  </a:cubicBezTo>
                  <a:cubicBezTo>
                    <a:pt x="109" y="19"/>
                    <a:pt x="35" y="90"/>
                    <a:pt x="15" y="181"/>
                  </a:cubicBezTo>
                  <a:cubicBezTo>
                    <a:pt x="1" y="263"/>
                    <a:pt x="20" y="347"/>
                    <a:pt x="67" y="416"/>
                  </a:cubicBezTo>
                  <a:cubicBezTo>
                    <a:pt x="146" y="525"/>
                    <a:pt x="238" y="624"/>
                    <a:pt x="338" y="713"/>
                  </a:cubicBezTo>
                  <a:cubicBezTo>
                    <a:pt x="503" y="865"/>
                    <a:pt x="681" y="1001"/>
                    <a:pt x="870" y="1122"/>
                  </a:cubicBezTo>
                  <a:cubicBezTo>
                    <a:pt x="992" y="1214"/>
                    <a:pt x="1126" y="1287"/>
                    <a:pt x="1268" y="1340"/>
                  </a:cubicBezTo>
                  <a:lnTo>
                    <a:pt x="1268" y="1340"/>
                  </a:lnTo>
                  <a:cubicBezTo>
                    <a:pt x="1267" y="1392"/>
                    <a:pt x="1264" y="1443"/>
                    <a:pt x="1258" y="1495"/>
                  </a:cubicBezTo>
                  <a:cubicBezTo>
                    <a:pt x="1258" y="1495"/>
                    <a:pt x="1259" y="1495"/>
                    <a:pt x="1259" y="1495"/>
                  </a:cubicBezTo>
                  <a:cubicBezTo>
                    <a:pt x="1267" y="1495"/>
                    <a:pt x="1307" y="1447"/>
                    <a:pt x="1311" y="1355"/>
                  </a:cubicBezTo>
                  <a:lnTo>
                    <a:pt x="1311" y="1355"/>
                  </a:lnTo>
                  <a:cubicBezTo>
                    <a:pt x="1341" y="1365"/>
                    <a:pt x="1371" y="1374"/>
                    <a:pt x="1401" y="1383"/>
                  </a:cubicBezTo>
                  <a:cubicBezTo>
                    <a:pt x="1404" y="1376"/>
                    <a:pt x="1373" y="1356"/>
                    <a:pt x="1315" y="1321"/>
                  </a:cubicBezTo>
                  <a:lnTo>
                    <a:pt x="1315" y="1321"/>
                  </a:lnTo>
                  <a:cubicBezTo>
                    <a:pt x="1343" y="1178"/>
                    <a:pt x="1342" y="1031"/>
                    <a:pt x="1311" y="888"/>
                  </a:cubicBezTo>
                  <a:cubicBezTo>
                    <a:pt x="1205" y="371"/>
                    <a:pt x="750" y="1"/>
                    <a:pt x="223"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89" name="Google Shape;5288;p108">
              <a:extLst>
                <a:ext uri="{FF2B5EF4-FFF2-40B4-BE49-F238E27FC236}">
                  <a16:creationId xmlns:a16="http://schemas.microsoft.com/office/drawing/2014/main" id="{C16CE5D9-4851-5220-4702-641D43BD5D7F}"/>
                </a:ext>
              </a:extLst>
            </p:cNvPr>
            <p:cNvSpPr/>
            <p:nvPr/>
          </p:nvSpPr>
          <p:spPr>
            <a:xfrm>
              <a:off x="4683625" y="4625475"/>
              <a:ext cx="29850" cy="21825"/>
            </a:xfrm>
            <a:custGeom>
              <a:avLst/>
              <a:gdLst/>
              <a:ahLst/>
              <a:cxnLst/>
              <a:rect l="l" t="t" r="r" b="b"/>
              <a:pathLst>
                <a:path w="1194" h="873" extrusionOk="0">
                  <a:moveTo>
                    <a:pt x="827" y="0"/>
                  </a:moveTo>
                  <a:cubicBezTo>
                    <a:pt x="703" y="0"/>
                    <a:pt x="581" y="39"/>
                    <a:pt x="477" y="115"/>
                  </a:cubicBezTo>
                  <a:cubicBezTo>
                    <a:pt x="337" y="194"/>
                    <a:pt x="218" y="308"/>
                    <a:pt x="132" y="444"/>
                  </a:cubicBezTo>
                  <a:cubicBezTo>
                    <a:pt x="42" y="563"/>
                    <a:pt x="1" y="711"/>
                    <a:pt x="15" y="859"/>
                  </a:cubicBezTo>
                  <a:cubicBezTo>
                    <a:pt x="66" y="731"/>
                    <a:pt x="127" y="609"/>
                    <a:pt x="201" y="493"/>
                  </a:cubicBezTo>
                  <a:cubicBezTo>
                    <a:pt x="287" y="374"/>
                    <a:pt x="398" y="277"/>
                    <a:pt x="524" y="205"/>
                  </a:cubicBezTo>
                  <a:cubicBezTo>
                    <a:pt x="617" y="146"/>
                    <a:pt x="723" y="115"/>
                    <a:pt x="830" y="115"/>
                  </a:cubicBezTo>
                  <a:cubicBezTo>
                    <a:pt x="887" y="115"/>
                    <a:pt x="943" y="124"/>
                    <a:pt x="998" y="141"/>
                  </a:cubicBezTo>
                  <a:cubicBezTo>
                    <a:pt x="1125" y="231"/>
                    <a:pt x="977" y="418"/>
                    <a:pt x="844" y="497"/>
                  </a:cubicBezTo>
                  <a:cubicBezTo>
                    <a:pt x="724" y="586"/>
                    <a:pt x="593" y="661"/>
                    <a:pt x="456" y="721"/>
                  </a:cubicBezTo>
                  <a:cubicBezTo>
                    <a:pt x="222" y="821"/>
                    <a:pt x="68" y="869"/>
                    <a:pt x="68" y="869"/>
                  </a:cubicBezTo>
                  <a:cubicBezTo>
                    <a:pt x="93" y="872"/>
                    <a:pt x="118" y="873"/>
                    <a:pt x="142" y="873"/>
                  </a:cubicBezTo>
                  <a:cubicBezTo>
                    <a:pt x="261" y="873"/>
                    <a:pt x="380" y="847"/>
                    <a:pt x="488" y="795"/>
                  </a:cubicBezTo>
                  <a:cubicBezTo>
                    <a:pt x="636" y="743"/>
                    <a:pt x="777" y="674"/>
                    <a:pt x="908" y="587"/>
                  </a:cubicBezTo>
                  <a:cubicBezTo>
                    <a:pt x="990" y="535"/>
                    <a:pt x="1061" y="467"/>
                    <a:pt x="1116" y="386"/>
                  </a:cubicBezTo>
                  <a:cubicBezTo>
                    <a:pt x="1194" y="279"/>
                    <a:pt x="1173" y="130"/>
                    <a:pt x="1067" y="51"/>
                  </a:cubicBezTo>
                  <a:cubicBezTo>
                    <a:pt x="990" y="17"/>
                    <a:pt x="908" y="0"/>
                    <a:pt x="827"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90" name="Google Shape;5289;p108">
              <a:extLst>
                <a:ext uri="{FF2B5EF4-FFF2-40B4-BE49-F238E27FC236}">
                  <a16:creationId xmlns:a16="http://schemas.microsoft.com/office/drawing/2014/main" id="{A2F6775A-B195-67A1-ABDF-8A1C346BF8F5}"/>
                </a:ext>
              </a:extLst>
            </p:cNvPr>
            <p:cNvSpPr/>
            <p:nvPr/>
          </p:nvSpPr>
          <p:spPr>
            <a:xfrm>
              <a:off x="4818375" y="4728650"/>
              <a:ext cx="104900" cy="38325"/>
            </a:xfrm>
            <a:custGeom>
              <a:avLst/>
              <a:gdLst/>
              <a:ahLst/>
              <a:cxnLst/>
              <a:rect l="l" t="t" r="r" b="b"/>
              <a:pathLst>
                <a:path w="4196" h="1533" extrusionOk="0">
                  <a:moveTo>
                    <a:pt x="2532" y="0"/>
                  </a:moveTo>
                  <a:cubicBezTo>
                    <a:pt x="2311" y="0"/>
                    <a:pt x="2089" y="25"/>
                    <a:pt x="1871" y="76"/>
                  </a:cubicBezTo>
                  <a:cubicBezTo>
                    <a:pt x="1302" y="209"/>
                    <a:pt x="787" y="511"/>
                    <a:pt x="394" y="942"/>
                  </a:cubicBezTo>
                  <a:cubicBezTo>
                    <a:pt x="275" y="1070"/>
                    <a:pt x="172" y="1211"/>
                    <a:pt x="85" y="1363"/>
                  </a:cubicBezTo>
                  <a:cubicBezTo>
                    <a:pt x="49" y="1415"/>
                    <a:pt x="19" y="1472"/>
                    <a:pt x="0" y="1532"/>
                  </a:cubicBezTo>
                  <a:cubicBezTo>
                    <a:pt x="21" y="1532"/>
                    <a:pt x="148" y="1304"/>
                    <a:pt x="452" y="1001"/>
                  </a:cubicBezTo>
                  <a:cubicBezTo>
                    <a:pt x="849" y="601"/>
                    <a:pt x="1350" y="319"/>
                    <a:pt x="1897" y="187"/>
                  </a:cubicBezTo>
                  <a:cubicBezTo>
                    <a:pt x="2120" y="137"/>
                    <a:pt x="2346" y="113"/>
                    <a:pt x="2572" y="113"/>
                  </a:cubicBezTo>
                  <a:cubicBezTo>
                    <a:pt x="2903" y="113"/>
                    <a:pt x="3234" y="166"/>
                    <a:pt x="3552" y="273"/>
                  </a:cubicBezTo>
                  <a:cubicBezTo>
                    <a:pt x="3961" y="411"/>
                    <a:pt x="4195" y="549"/>
                    <a:pt x="4195" y="549"/>
                  </a:cubicBezTo>
                  <a:cubicBezTo>
                    <a:pt x="4195" y="544"/>
                    <a:pt x="4120" y="495"/>
                    <a:pt x="4046" y="431"/>
                  </a:cubicBezTo>
                  <a:cubicBezTo>
                    <a:pt x="3899" y="335"/>
                    <a:pt x="3741" y="256"/>
                    <a:pt x="3578" y="192"/>
                  </a:cubicBezTo>
                  <a:cubicBezTo>
                    <a:pt x="3242" y="65"/>
                    <a:pt x="2887" y="0"/>
                    <a:pt x="2532"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91" name="Google Shape;5290;p108">
              <a:extLst>
                <a:ext uri="{FF2B5EF4-FFF2-40B4-BE49-F238E27FC236}">
                  <a16:creationId xmlns:a16="http://schemas.microsoft.com/office/drawing/2014/main" id="{46E99D50-8947-0384-02AF-5513F7E0F233}"/>
                </a:ext>
              </a:extLst>
            </p:cNvPr>
            <p:cNvSpPr/>
            <p:nvPr/>
          </p:nvSpPr>
          <p:spPr>
            <a:xfrm>
              <a:off x="4901975" y="4642025"/>
              <a:ext cx="40700" cy="88650"/>
            </a:xfrm>
            <a:custGeom>
              <a:avLst/>
              <a:gdLst/>
              <a:ahLst/>
              <a:cxnLst/>
              <a:rect l="l" t="t" r="r" b="b"/>
              <a:pathLst>
                <a:path w="1628" h="3546" extrusionOk="0">
                  <a:moveTo>
                    <a:pt x="1627" y="0"/>
                  </a:moveTo>
                  <a:lnTo>
                    <a:pt x="1627" y="0"/>
                  </a:lnTo>
                  <a:cubicBezTo>
                    <a:pt x="1300" y="564"/>
                    <a:pt x="1011" y="1148"/>
                    <a:pt x="760" y="1749"/>
                  </a:cubicBezTo>
                  <a:cubicBezTo>
                    <a:pt x="474" y="2333"/>
                    <a:pt x="221" y="2934"/>
                    <a:pt x="0" y="3546"/>
                  </a:cubicBezTo>
                  <a:cubicBezTo>
                    <a:pt x="321" y="2979"/>
                    <a:pt x="611" y="2396"/>
                    <a:pt x="867" y="1797"/>
                  </a:cubicBezTo>
                  <a:cubicBezTo>
                    <a:pt x="1152" y="1212"/>
                    <a:pt x="1406" y="613"/>
                    <a:pt x="1627"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92" name="Google Shape;5291;p108">
              <a:extLst>
                <a:ext uri="{FF2B5EF4-FFF2-40B4-BE49-F238E27FC236}">
                  <a16:creationId xmlns:a16="http://schemas.microsoft.com/office/drawing/2014/main" id="{AF66780C-D96F-E669-AA17-B9372EEE4B62}"/>
                </a:ext>
              </a:extLst>
            </p:cNvPr>
            <p:cNvSpPr/>
            <p:nvPr/>
          </p:nvSpPr>
          <p:spPr>
            <a:xfrm>
              <a:off x="4736750" y="4705900"/>
              <a:ext cx="63300" cy="29175"/>
            </a:xfrm>
            <a:custGeom>
              <a:avLst/>
              <a:gdLst/>
              <a:ahLst/>
              <a:cxnLst/>
              <a:rect l="l" t="t" r="r" b="b"/>
              <a:pathLst>
                <a:path w="2532" h="1167" extrusionOk="0">
                  <a:moveTo>
                    <a:pt x="3" y="1"/>
                  </a:moveTo>
                  <a:cubicBezTo>
                    <a:pt x="1" y="1"/>
                    <a:pt x="0" y="1"/>
                    <a:pt x="0" y="2"/>
                  </a:cubicBezTo>
                  <a:cubicBezTo>
                    <a:pt x="370" y="287"/>
                    <a:pt x="777" y="520"/>
                    <a:pt x="1207" y="699"/>
                  </a:cubicBezTo>
                  <a:cubicBezTo>
                    <a:pt x="1623" y="910"/>
                    <a:pt x="2065" y="1068"/>
                    <a:pt x="2521" y="1166"/>
                  </a:cubicBezTo>
                  <a:cubicBezTo>
                    <a:pt x="2532" y="1108"/>
                    <a:pt x="1978" y="911"/>
                    <a:pt x="1255" y="592"/>
                  </a:cubicBezTo>
                  <a:cubicBezTo>
                    <a:pt x="562" y="287"/>
                    <a:pt x="44" y="1"/>
                    <a:pt x="3"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93" name="Google Shape;5292;p108">
              <a:extLst>
                <a:ext uri="{FF2B5EF4-FFF2-40B4-BE49-F238E27FC236}">
                  <a16:creationId xmlns:a16="http://schemas.microsoft.com/office/drawing/2014/main" id="{00B2D3A9-3BDA-DF45-429D-AD476714AD0C}"/>
                </a:ext>
              </a:extLst>
            </p:cNvPr>
            <p:cNvSpPr/>
            <p:nvPr/>
          </p:nvSpPr>
          <p:spPr>
            <a:xfrm>
              <a:off x="4829650" y="4753950"/>
              <a:ext cx="12125" cy="9875"/>
            </a:xfrm>
            <a:custGeom>
              <a:avLst/>
              <a:gdLst/>
              <a:ahLst/>
              <a:cxnLst/>
              <a:rect l="l" t="t" r="r" b="b"/>
              <a:pathLst>
                <a:path w="485" h="395" extrusionOk="0">
                  <a:moveTo>
                    <a:pt x="459" y="0"/>
                  </a:moveTo>
                  <a:cubicBezTo>
                    <a:pt x="413" y="0"/>
                    <a:pt x="312" y="34"/>
                    <a:pt x="193" y="122"/>
                  </a:cubicBezTo>
                  <a:cubicBezTo>
                    <a:pt x="33" y="238"/>
                    <a:pt x="1" y="377"/>
                    <a:pt x="33" y="392"/>
                  </a:cubicBezTo>
                  <a:cubicBezTo>
                    <a:pt x="35" y="394"/>
                    <a:pt x="38" y="394"/>
                    <a:pt x="41" y="394"/>
                  </a:cubicBezTo>
                  <a:cubicBezTo>
                    <a:pt x="79" y="394"/>
                    <a:pt x="159" y="310"/>
                    <a:pt x="266" y="212"/>
                  </a:cubicBezTo>
                  <a:cubicBezTo>
                    <a:pt x="383" y="106"/>
                    <a:pt x="484" y="42"/>
                    <a:pt x="484" y="11"/>
                  </a:cubicBezTo>
                  <a:cubicBezTo>
                    <a:pt x="483" y="4"/>
                    <a:pt x="474" y="0"/>
                    <a:pt x="459"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94" name="Google Shape;5293;p108">
              <a:extLst>
                <a:ext uri="{FF2B5EF4-FFF2-40B4-BE49-F238E27FC236}">
                  <a16:creationId xmlns:a16="http://schemas.microsoft.com/office/drawing/2014/main" id="{AF367965-C88E-210E-2650-159C8D4F793D}"/>
                </a:ext>
              </a:extLst>
            </p:cNvPr>
            <p:cNvSpPr/>
            <p:nvPr/>
          </p:nvSpPr>
          <p:spPr>
            <a:xfrm>
              <a:off x="4854775" y="4741600"/>
              <a:ext cx="12250" cy="5200"/>
            </a:xfrm>
            <a:custGeom>
              <a:avLst/>
              <a:gdLst/>
              <a:ahLst/>
              <a:cxnLst/>
              <a:rect l="l" t="t" r="r" b="b"/>
              <a:pathLst>
                <a:path w="490" h="208" extrusionOk="0">
                  <a:moveTo>
                    <a:pt x="440" y="1"/>
                  </a:moveTo>
                  <a:cubicBezTo>
                    <a:pt x="390" y="1"/>
                    <a:pt x="310" y="16"/>
                    <a:pt x="229" y="47"/>
                  </a:cubicBezTo>
                  <a:cubicBezTo>
                    <a:pt x="101" y="95"/>
                    <a:pt x="1" y="159"/>
                    <a:pt x="11" y="191"/>
                  </a:cubicBezTo>
                  <a:cubicBezTo>
                    <a:pt x="15" y="202"/>
                    <a:pt x="33" y="207"/>
                    <a:pt x="59" y="207"/>
                  </a:cubicBezTo>
                  <a:cubicBezTo>
                    <a:pt x="109" y="207"/>
                    <a:pt x="189" y="189"/>
                    <a:pt x="272" y="159"/>
                  </a:cubicBezTo>
                  <a:cubicBezTo>
                    <a:pt x="399" y="110"/>
                    <a:pt x="490" y="47"/>
                    <a:pt x="490" y="15"/>
                  </a:cubicBezTo>
                  <a:cubicBezTo>
                    <a:pt x="486" y="6"/>
                    <a:pt x="468" y="1"/>
                    <a:pt x="440"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95" name="Google Shape;5294;p108">
              <a:extLst>
                <a:ext uri="{FF2B5EF4-FFF2-40B4-BE49-F238E27FC236}">
                  <a16:creationId xmlns:a16="http://schemas.microsoft.com/office/drawing/2014/main" id="{84794D87-3D62-02A7-1506-51D67BC8DB71}"/>
                </a:ext>
              </a:extLst>
            </p:cNvPr>
            <p:cNvSpPr/>
            <p:nvPr/>
          </p:nvSpPr>
          <p:spPr>
            <a:xfrm>
              <a:off x="4879400" y="4740150"/>
              <a:ext cx="15000" cy="3825"/>
            </a:xfrm>
            <a:custGeom>
              <a:avLst/>
              <a:gdLst/>
              <a:ahLst/>
              <a:cxnLst/>
              <a:rect l="l" t="t" r="r" b="b"/>
              <a:pathLst>
                <a:path w="600" h="153" extrusionOk="0">
                  <a:moveTo>
                    <a:pt x="269" y="1"/>
                  </a:moveTo>
                  <a:cubicBezTo>
                    <a:pt x="111" y="1"/>
                    <a:pt x="0" y="99"/>
                    <a:pt x="15" y="99"/>
                  </a:cubicBezTo>
                  <a:cubicBezTo>
                    <a:pt x="26" y="99"/>
                    <a:pt x="86" y="80"/>
                    <a:pt x="168" y="80"/>
                  </a:cubicBezTo>
                  <a:cubicBezTo>
                    <a:pt x="209" y="80"/>
                    <a:pt x="255" y="85"/>
                    <a:pt x="302" y="99"/>
                  </a:cubicBezTo>
                  <a:cubicBezTo>
                    <a:pt x="406" y="130"/>
                    <a:pt x="505" y="152"/>
                    <a:pt x="551" y="152"/>
                  </a:cubicBezTo>
                  <a:cubicBezTo>
                    <a:pt x="568" y="152"/>
                    <a:pt x="579" y="149"/>
                    <a:pt x="579" y="142"/>
                  </a:cubicBezTo>
                  <a:cubicBezTo>
                    <a:pt x="600" y="121"/>
                    <a:pt x="493" y="25"/>
                    <a:pt x="313" y="3"/>
                  </a:cubicBezTo>
                  <a:cubicBezTo>
                    <a:pt x="298" y="2"/>
                    <a:pt x="283" y="1"/>
                    <a:pt x="269"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96" name="Google Shape;5295;p108">
              <a:extLst>
                <a:ext uri="{FF2B5EF4-FFF2-40B4-BE49-F238E27FC236}">
                  <a16:creationId xmlns:a16="http://schemas.microsoft.com/office/drawing/2014/main" id="{3E70D423-B1E8-C947-0418-A64598F9EA4D}"/>
                </a:ext>
              </a:extLst>
            </p:cNvPr>
            <p:cNvSpPr/>
            <p:nvPr/>
          </p:nvSpPr>
          <p:spPr>
            <a:xfrm>
              <a:off x="4904350" y="4745400"/>
              <a:ext cx="7750" cy="2925"/>
            </a:xfrm>
            <a:custGeom>
              <a:avLst/>
              <a:gdLst/>
              <a:ahLst/>
              <a:cxnLst/>
              <a:rect l="l" t="t" r="r" b="b"/>
              <a:pathLst>
                <a:path w="310" h="117" extrusionOk="0">
                  <a:moveTo>
                    <a:pt x="140" y="0"/>
                  </a:moveTo>
                  <a:cubicBezTo>
                    <a:pt x="65" y="0"/>
                    <a:pt x="10" y="24"/>
                    <a:pt x="6" y="49"/>
                  </a:cubicBezTo>
                  <a:cubicBezTo>
                    <a:pt x="0" y="75"/>
                    <a:pt x="75" y="103"/>
                    <a:pt x="155" y="113"/>
                  </a:cubicBezTo>
                  <a:cubicBezTo>
                    <a:pt x="169" y="115"/>
                    <a:pt x="183" y="116"/>
                    <a:pt x="197" y="116"/>
                  </a:cubicBezTo>
                  <a:cubicBezTo>
                    <a:pt x="259" y="116"/>
                    <a:pt x="309" y="97"/>
                    <a:pt x="309" y="71"/>
                  </a:cubicBezTo>
                  <a:cubicBezTo>
                    <a:pt x="309" y="39"/>
                    <a:pt x="245" y="7"/>
                    <a:pt x="160" y="1"/>
                  </a:cubicBezTo>
                  <a:cubicBezTo>
                    <a:pt x="153" y="0"/>
                    <a:pt x="147" y="0"/>
                    <a:pt x="140"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97" name="Google Shape;5296;p108">
              <a:extLst>
                <a:ext uri="{FF2B5EF4-FFF2-40B4-BE49-F238E27FC236}">
                  <a16:creationId xmlns:a16="http://schemas.microsoft.com/office/drawing/2014/main" id="{9579FA30-C353-10A9-EF35-4E4CC831B83B}"/>
                </a:ext>
              </a:extLst>
            </p:cNvPr>
            <p:cNvSpPr/>
            <p:nvPr/>
          </p:nvSpPr>
          <p:spPr>
            <a:xfrm>
              <a:off x="5141075" y="5209425"/>
              <a:ext cx="440925" cy="201600"/>
            </a:xfrm>
            <a:custGeom>
              <a:avLst/>
              <a:gdLst/>
              <a:ahLst/>
              <a:cxnLst/>
              <a:rect l="l" t="t" r="r" b="b"/>
              <a:pathLst>
                <a:path w="17637" h="8064" extrusionOk="0">
                  <a:moveTo>
                    <a:pt x="17407" y="1"/>
                  </a:moveTo>
                  <a:lnTo>
                    <a:pt x="7917" y="257"/>
                  </a:lnTo>
                  <a:lnTo>
                    <a:pt x="8018" y="5323"/>
                  </a:lnTo>
                  <a:cubicBezTo>
                    <a:pt x="8018" y="5323"/>
                    <a:pt x="1" y="7359"/>
                    <a:pt x="1972" y="7897"/>
                  </a:cubicBezTo>
                  <a:cubicBezTo>
                    <a:pt x="2416" y="8017"/>
                    <a:pt x="3406" y="8064"/>
                    <a:pt x="4685" y="8064"/>
                  </a:cubicBezTo>
                  <a:cubicBezTo>
                    <a:pt x="8561" y="8064"/>
                    <a:pt x="15084" y="7630"/>
                    <a:pt x="17051" y="7466"/>
                  </a:cubicBezTo>
                  <a:lnTo>
                    <a:pt x="17636" y="7413"/>
                  </a:lnTo>
                  <a:lnTo>
                    <a:pt x="17407" y="1"/>
                  </a:ln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98" name="Google Shape;5297;p108">
              <a:extLst>
                <a:ext uri="{FF2B5EF4-FFF2-40B4-BE49-F238E27FC236}">
                  <a16:creationId xmlns:a16="http://schemas.microsoft.com/office/drawing/2014/main" id="{92A87DB0-7605-B1FC-E3CD-37EA85769EE4}"/>
                </a:ext>
              </a:extLst>
            </p:cNvPr>
            <p:cNvSpPr/>
            <p:nvPr/>
          </p:nvSpPr>
          <p:spPr>
            <a:xfrm>
              <a:off x="5495950" y="5324975"/>
              <a:ext cx="85750" cy="70300"/>
            </a:xfrm>
            <a:custGeom>
              <a:avLst/>
              <a:gdLst/>
              <a:ahLst/>
              <a:cxnLst/>
              <a:rect l="l" t="t" r="r" b="b"/>
              <a:pathLst>
                <a:path w="3430" h="2812" extrusionOk="0">
                  <a:moveTo>
                    <a:pt x="3214" y="1"/>
                  </a:moveTo>
                  <a:cubicBezTo>
                    <a:pt x="2462" y="1"/>
                    <a:pt x="1732" y="267"/>
                    <a:pt x="1155" y="754"/>
                  </a:cubicBezTo>
                  <a:cubicBezTo>
                    <a:pt x="528" y="1272"/>
                    <a:pt x="117" y="2005"/>
                    <a:pt x="1" y="2811"/>
                  </a:cubicBezTo>
                  <a:lnTo>
                    <a:pt x="3429" y="2662"/>
                  </a:lnTo>
                  <a:lnTo>
                    <a:pt x="3356" y="4"/>
                  </a:lnTo>
                  <a:cubicBezTo>
                    <a:pt x="3309" y="2"/>
                    <a:pt x="3261" y="1"/>
                    <a:pt x="3214" y="1"/>
                  </a:cubicBez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99" name="Google Shape;5298;p108">
              <a:extLst>
                <a:ext uri="{FF2B5EF4-FFF2-40B4-BE49-F238E27FC236}">
                  <a16:creationId xmlns:a16="http://schemas.microsoft.com/office/drawing/2014/main" id="{6EE27A63-8D3D-A69F-3FDD-398C0C0B9E7E}"/>
                </a:ext>
              </a:extLst>
            </p:cNvPr>
            <p:cNvSpPr/>
            <p:nvPr/>
          </p:nvSpPr>
          <p:spPr>
            <a:xfrm>
              <a:off x="5173625" y="5370775"/>
              <a:ext cx="407825" cy="39400"/>
            </a:xfrm>
            <a:custGeom>
              <a:avLst/>
              <a:gdLst/>
              <a:ahLst/>
              <a:cxnLst/>
              <a:rect l="l" t="t" r="r" b="b"/>
              <a:pathLst>
                <a:path w="16313" h="1576" extrusionOk="0">
                  <a:moveTo>
                    <a:pt x="2804" y="0"/>
                  </a:moveTo>
                  <a:cubicBezTo>
                    <a:pt x="2804" y="0"/>
                    <a:pt x="1" y="894"/>
                    <a:pt x="362" y="1351"/>
                  </a:cubicBezTo>
                  <a:cubicBezTo>
                    <a:pt x="486" y="1508"/>
                    <a:pt x="1832" y="1576"/>
                    <a:pt x="3739" y="1576"/>
                  </a:cubicBezTo>
                  <a:cubicBezTo>
                    <a:pt x="7418" y="1576"/>
                    <a:pt x="13186" y="1322"/>
                    <a:pt x="16313" y="958"/>
                  </a:cubicBezTo>
                  <a:lnTo>
                    <a:pt x="16313" y="746"/>
                  </a:lnTo>
                  <a:lnTo>
                    <a:pt x="3674" y="1202"/>
                  </a:lnTo>
                  <a:cubicBezTo>
                    <a:pt x="3674" y="1202"/>
                    <a:pt x="3356" y="11"/>
                    <a:pt x="2804" y="0"/>
                  </a:cubicBez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00" name="Google Shape;5299;p108">
              <a:extLst>
                <a:ext uri="{FF2B5EF4-FFF2-40B4-BE49-F238E27FC236}">
                  <a16:creationId xmlns:a16="http://schemas.microsoft.com/office/drawing/2014/main" id="{E640F0F0-7284-6482-0AE2-D272C0E4BD10}"/>
                </a:ext>
              </a:extLst>
            </p:cNvPr>
            <p:cNvSpPr/>
            <p:nvPr/>
          </p:nvSpPr>
          <p:spPr>
            <a:xfrm>
              <a:off x="5182550" y="5389250"/>
              <a:ext cx="402600" cy="12200"/>
            </a:xfrm>
            <a:custGeom>
              <a:avLst/>
              <a:gdLst/>
              <a:ahLst/>
              <a:cxnLst/>
              <a:rect l="l" t="t" r="r" b="b"/>
              <a:pathLst>
                <a:path w="16104" h="488" extrusionOk="0">
                  <a:moveTo>
                    <a:pt x="15945" y="1"/>
                  </a:moveTo>
                  <a:lnTo>
                    <a:pt x="15477" y="39"/>
                  </a:lnTo>
                  <a:lnTo>
                    <a:pt x="15044" y="69"/>
                  </a:lnTo>
                  <a:lnTo>
                    <a:pt x="15044" y="69"/>
                  </a:lnTo>
                  <a:lnTo>
                    <a:pt x="15472" y="48"/>
                  </a:lnTo>
                  <a:lnTo>
                    <a:pt x="15945" y="48"/>
                  </a:lnTo>
                  <a:cubicBezTo>
                    <a:pt x="15996" y="27"/>
                    <a:pt x="16049" y="10"/>
                    <a:pt x="16104" y="1"/>
                  </a:cubicBezTo>
                  <a:close/>
                  <a:moveTo>
                    <a:pt x="1" y="458"/>
                  </a:moveTo>
                  <a:cubicBezTo>
                    <a:pt x="28" y="462"/>
                    <a:pt x="55" y="464"/>
                    <a:pt x="83" y="464"/>
                  </a:cubicBezTo>
                  <a:cubicBezTo>
                    <a:pt x="111" y="464"/>
                    <a:pt x="138" y="462"/>
                    <a:pt x="165" y="458"/>
                  </a:cubicBezTo>
                  <a:close/>
                  <a:moveTo>
                    <a:pt x="15044" y="69"/>
                  </a:moveTo>
                  <a:lnTo>
                    <a:pt x="13749" y="134"/>
                  </a:lnTo>
                  <a:cubicBezTo>
                    <a:pt x="12308" y="209"/>
                    <a:pt x="10277" y="294"/>
                    <a:pt x="8055" y="358"/>
                  </a:cubicBezTo>
                  <a:cubicBezTo>
                    <a:pt x="5833" y="420"/>
                    <a:pt x="3818" y="458"/>
                    <a:pt x="2361" y="458"/>
                  </a:cubicBezTo>
                  <a:lnTo>
                    <a:pt x="633" y="458"/>
                  </a:lnTo>
                  <a:lnTo>
                    <a:pt x="2361" y="484"/>
                  </a:lnTo>
                  <a:cubicBezTo>
                    <a:pt x="2674" y="487"/>
                    <a:pt x="3014" y="488"/>
                    <a:pt x="3377" y="488"/>
                  </a:cubicBezTo>
                  <a:cubicBezTo>
                    <a:pt x="4694" y="488"/>
                    <a:pt x="6319" y="471"/>
                    <a:pt x="8061" y="422"/>
                  </a:cubicBezTo>
                  <a:cubicBezTo>
                    <a:pt x="10283" y="358"/>
                    <a:pt x="12298" y="256"/>
                    <a:pt x="13755" y="161"/>
                  </a:cubicBezTo>
                  <a:lnTo>
                    <a:pt x="15044" y="69"/>
                  </a:ln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01" name="Google Shape;5300;p108">
              <a:extLst>
                <a:ext uri="{FF2B5EF4-FFF2-40B4-BE49-F238E27FC236}">
                  <a16:creationId xmlns:a16="http://schemas.microsoft.com/office/drawing/2014/main" id="{CFCBA7ED-2414-357A-25B7-1836CFF41A5C}"/>
                </a:ext>
              </a:extLst>
            </p:cNvPr>
            <p:cNvSpPr/>
            <p:nvPr/>
          </p:nvSpPr>
          <p:spPr>
            <a:xfrm>
              <a:off x="5241950" y="5368000"/>
              <a:ext cx="24175" cy="36575"/>
            </a:xfrm>
            <a:custGeom>
              <a:avLst/>
              <a:gdLst/>
              <a:ahLst/>
              <a:cxnLst/>
              <a:rect l="l" t="t" r="r" b="b"/>
              <a:pathLst>
                <a:path w="967" h="1463" extrusionOk="0">
                  <a:moveTo>
                    <a:pt x="1" y="0"/>
                  </a:moveTo>
                  <a:lnTo>
                    <a:pt x="1" y="0"/>
                  </a:lnTo>
                  <a:cubicBezTo>
                    <a:pt x="225" y="194"/>
                    <a:pt x="428" y="412"/>
                    <a:pt x="607" y="649"/>
                  </a:cubicBezTo>
                  <a:cubicBezTo>
                    <a:pt x="752" y="907"/>
                    <a:pt x="868" y="1179"/>
                    <a:pt x="952" y="1462"/>
                  </a:cubicBezTo>
                  <a:cubicBezTo>
                    <a:pt x="966" y="826"/>
                    <a:pt x="588" y="245"/>
                    <a:pt x="1"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02" name="Google Shape;5301;p108">
              <a:extLst>
                <a:ext uri="{FF2B5EF4-FFF2-40B4-BE49-F238E27FC236}">
                  <a16:creationId xmlns:a16="http://schemas.microsoft.com/office/drawing/2014/main" id="{3BFD7E46-64DE-DF8B-A9B6-B6AEA53AC83D}"/>
                </a:ext>
              </a:extLst>
            </p:cNvPr>
            <p:cNvSpPr/>
            <p:nvPr/>
          </p:nvSpPr>
          <p:spPr>
            <a:xfrm>
              <a:off x="5321575" y="5347650"/>
              <a:ext cx="13725" cy="19450"/>
            </a:xfrm>
            <a:custGeom>
              <a:avLst/>
              <a:gdLst/>
              <a:ahLst/>
              <a:cxnLst/>
              <a:rect l="l" t="t" r="r" b="b"/>
              <a:pathLst>
                <a:path w="549" h="778" extrusionOk="0">
                  <a:moveTo>
                    <a:pt x="31" y="0"/>
                  </a:moveTo>
                  <a:cubicBezTo>
                    <a:pt x="30" y="0"/>
                    <a:pt x="28" y="0"/>
                    <a:pt x="27" y="1"/>
                  </a:cubicBezTo>
                  <a:cubicBezTo>
                    <a:pt x="1" y="18"/>
                    <a:pt x="97" y="209"/>
                    <a:pt x="240" y="422"/>
                  </a:cubicBezTo>
                  <a:cubicBezTo>
                    <a:pt x="329" y="552"/>
                    <a:pt x="432" y="671"/>
                    <a:pt x="548" y="777"/>
                  </a:cubicBezTo>
                  <a:cubicBezTo>
                    <a:pt x="548" y="762"/>
                    <a:pt x="480" y="569"/>
                    <a:pt x="336" y="357"/>
                  </a:cubicBezTo>
                  <a:cubicBezTo>
                    <a:pt x="198" y="155"/>
                    <a:pt x="67" y="0"/>
                    <a:pt x="31"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03" name="Google Shape;5302;p108">
              <a:extLst>
                <a:ext uri="{FF2B5EF4-FFF2-40B4-BE49-F238E27FC236}">
                  <a16:creationId xmlns:a16="http://schemas.microsoft.com/office/drawing/2014/main" id="{A7C40775-0007-0086-9578-083214FB6CBB}"/>
                </a:ext>
              </a:extLst>
            </p:cNvPr>
            <p:cNvSpPr/>
            <p:nvPr/>
          </p:nvSpPr>
          <p:spPr>
            <a:xfrm>
              <a:off x="5337900" y="5343475"/>
              <a:ext cx="16300" cy="12975"/>
            </a:xfrm>
            <a:custGeom>
              <a:avLst/>
              <a:gdLst/>
              <a:ahLst/>
              <a:cxnLst/>
              <a:rect l="l" t="t" r="r" b="b"/>
              <a:pathLst>
                <a:path w="652" h="519" extrusionOk="0">
                  <a:moveTo>
                    <a:pt x="31" y="0"/>
                  </a:moveTo>
                  <a:cubicBezTo>
                    <a:pt x="27" y="0"/>
                    <a:pt x="23" y="1"/>
                    <a:pt x="21" y="3"/>
                  </a:cubicBezTo>
                  <a:cubicBezTo>
                    <a:pt x="1" y="25"/>
                    <a:pt x="118" y="157"/>
                    <a:pt x="288" y="301"/>
                  </a:cubicBezTo>
                  <a:cubicBezTo>
                    <a:pt x="392" y="387"/>
                    <a:pt x="506" y="461"/>
                    <a:pt x="629" y="519"/>
                  </a:cubicBezTo>
                  <a:cubicBezTo>
                    <a:pt x="651" y="492"/>
                    <a:pt x="527" y="359"/>
                    <a:pt x="362" y="216"/>
                  </a:cubicBezTo>
                  <a:cubicBezTo>
                    <a:pt x="214" y="86"/>
                    <a:pt x="73" y="0"/>
                    <a:pt x="31"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04" name="Google Shape;5303;p108">
              <a:extLst>
                <a:ext uri="{FF2B5EF4-FFF2-40B4-BE49-F238E27FC236}">
                  <a16:creationId xmlns:a16="http://schemas.microsoft.com/office/drawing/2014/main" id="{FAC96D23-434B-B095-4F94-5D5419C1D238}"/>
                </a:ext>
              </a:extLst>
            </p:cNvPr>
            <p:cNvSpPr/>
            <p:nvPr/>
          </p:nvSpPr>
          <p:spPr>
            <a:xfrm>
              <a:off x="5340450" y="5332075"/>
              <a:ext cx="24750" cy="3275"/>
            </a:xfrm>
            <a:custGeom>
              <a:avLst/>
              <a:gdLst/>
              <a:ahLst/>
              <a:cxnLst/>
              <a:rect l="l" t="t" r="r" b="b"/>
              <a:pathLst>
                <a:path w="990" h="131" extrusionOk="0">
                  <a:moveTo>
                    <a:pt x="568" y="0"/>
                  </a:moveTo>
                  <a:cubicBezTo>
                    <a:pt x="377" y="0"/>
                    <a:pt x="186" y="27"/>
                    <a:pt x="1" y="81"/>
                  </a:cubicBezTo>
                  <a:cubicBezTo>
                    <a:pt x="107" y="114"/>
                    <a:pt x="217" y="131"/>
                    <a:pt x="327" y="131"/>
                  </a:cubicBezTo>
                  <a:cubicBezTo>
                    <a:pt x="383" y="131"/>
                    <a:pt x="439" y="127"/>
                    <a:pt x="495" y="118"/>
                  </a:cubicBezTo>
                  <a:cubicBezTo>
                    <a:pt x="523" y="120"/>
                    <a:pt x="552" y="121"/>
                    <a:pt x="580" y="121"/>
                  </a:cubicBezTo>
                  <a:cubicBezTo>
                    <a:pt x="720" y="121"/>
                    <a:pt x="859" y="95"/>
                    <a:pt x="989" y="45"/>
                  </a:cubicBezTo>
                  <a:cubicBezTo>
                    <a:pt x="850" y="15"/>
                    <a:pt x="709" y="0"/>
                    <a:pt x="568"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05" name="Google Shape;5304;p108">
              <a:extLst>
                <a:ext uri="{FF2B5EF4-FFF2-40B4-BE49-F238E27FC236}">
                  <a16:creationId xmlns:a16="http://schemas.microsoft.com/office/drawing/2014/main" id="{EBA2E7A1-E42E-BDBD-40B3-70F672990B5A}"/>
                </a:ext>
              </a:extLst>
            </p:cNvPr>
            <p:cNvSpPr/>
            <p:nvPr/>
          </p:nvSpPr>
          <p:spPr>
            <a:xfrm>
              <a:off x="5341250" y="5317750"/>
              <a:ext cx="27675" cy="4800"/>
            </a:xfrm>
            <a:custGeom>
              <a:avLst/>
              <a:gdLst/>
              <a:ahLst/>
              <a:cxnLst/>
              <a:rect l="l" t="t" r="r" b="b"/>
              <a:pathLst>
                <a:path w="1107" h="192" extrusionOk="0">
                  <a:moveTo>
                    <a:pt x="1106" y="0"/>
                  </a:moveTo>
                  <a:lnTo>
                    <a:pt x="1106" y="0"/>
                  </a:lnTo>
                  <a:cubicBezTo>
                    <a:pt x="924" y="4"/>
                    <a:pt x="743" y="24"/>
                    <a:pt x="564" y="58"/>
                  </a:cubicBezTo>
                  <a:cubicBezTo>
                    <a:pt x="374" y="60"/>
                    <a:pt x="186" y="80"/>
                    <a:pt x="1" y="116"/>
                  </a:cubicBezTo>
                  <a:cubicBezTo>
                    <a:pt x="125" y="166"/>
                    <a:pt x="258" y="192"/>
                    <a:pt x="392" y="192"/>
                  </a:cubicBezTo>
                  <a:cubicBezTo>
                    <a:pt x="453" y="192"/>
                    <a:pt x="514" y="186"/>
                    <a:pt x="574" y="176"/>
                  </a:cubicBezTo>
                  <a:cubicBezTo>
                    <a:pt x="765" y="172"/>
                    <a:pt x="950" y="110"/>
                    <a:pt x="1106"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06" name="Google Shape;5305;p108">
              <a:extLst>
                <a:ext uri="{FF2B5EF4-FFF2-40B4-BE49-F238E27FC236}">
                  <a16:creationId xmlns:a16="http://schemas.microsoft.com/office/drawing/2014/main" id="{1F363020-715A-EE43-9655-5F70378193DF}"/>
                </a:ext>
              </a:extLst>
            </p:cNvPr>
            <p:cNvSpPr/>
            <p:nvPr/>
          </p:nvSpPr>
          <p:spPr>
            <a:xfrm>
              <a:off x="5280650" y="5325850"/>
              <a:ext cx="45475" cy="24625"/>
            </a:xfrm>
            <a:custGeom>
              <a:avLst/>
              <a:gdLst/>
              <a:ahLst/>
              <a:cxnLst/>
              <a:rect l="l" t="t" r="r" b="b"/>
              <a:pathLst>
                <a:path w="1819" h="985" extrusionOk="0">
                  <a:moveTo>
                    <a:pt x="610" y="87"/>
                  </a:moveTo>
                  <a:cubicBezTo>
                    <a:pt x="703" y="87"/>
                    <a:pt x="797" y="101"/>
                    <a:pt x="888" y="129"/>
                  </a:cubicBezTo>
                  <a:cubicBezTo>
                    <a:pt x="1092" y="186"/>
                    <a:pt x="1275" y="297"/>
                    <a:pt x="1420" y="452"/>
                  </a:cubicBezTo>
                  <a:cubicBezTo>
                    <a:pt x="1509" y="563"/>
                    <a:pt x="1584" y="683"/>
                    <a:pt x="1643" y="812"/>
                  </a:cubicBezTo>
                  <a:lnTo>
                    <a:pt x="1643" y="812"/>
                  </a:lnTo>
                  <a:cubicBezTo>
                    <a:pt x="1537" y="799"/>
                    <a:pt x="1385" y="776"/>
                    <a:pt x="1196" y="730"/>
                  </a:cubicBezTo>
                  <a:cubicBezTo>
                    <a:pt x="981" y="699"/>
                    <a:pt x="770" y="650"/>
                    <a:pt x="563" y="586"/>
                  </a:cubicBezTo>
                  <a:cubicBezTo>
                    <a:pt x="445" y="551"/>
                    <a:pt x="328" y="505"/>
                    <a:pt x="218" y="448"/>
                  </a:cubicBezTo>
                  <a:cubicBezTo>
                    <a:pt x="106" y="384"/>
                    <a:pt x="69" y="272"/>
                    <a:pt x="165" y="198"/>
                  </a:cubicBezTo>
                  <a:cubicBezTo>
                    <a:pt x="304" y="125"/>
                    <a:pt x="456" y="87"/>
                    <a:pt x="610" y="87"/>
                  </a:cubicBezTo>
                  <a:close/>
                  <a:moveTo>
                    <a:pt x="630" y="1"/>
                  </a:moveTo>
                  <a:cubicBezTo>
                    <a:pt x="454" y="1"/>
                    <a:pt x="276" y="42"/>
                    <a:pt x="112" y="129"/>
                  </a:cubicBezTo>
                  <a:cubicBezTo>
                    <a:pt x="36" y="185"/>
                    <a:pt x="0" y="281"/>
                    <a:pt x="22" y="373"/>
                  </a:cubicBezTo>
                  <a:cubicBezTo>
                    <a:pt x="49" y="454"/>
                    <a:pt x="106" y="520"/>
                    <a:pt x="180" y="559"/>
                  </a:cubicBezTo>
                  <a:cubicBezTo>
                    <a:pt x="300" y="622"/>
                    <a:pt x="427" y="670"/>
                    <a:pt x="558" y="702"/>
                  </a:cubicBezTo>
                  <a:cubicBezTo>
                    <a:pt x="770" y="764"/>
                    <a:pt x="987" y="806"/>
                    <a:pt x="1207" y="825"/>
                  </a:cubicBezTo>
                  <a:cubicBezTo>
                    <a:pt x="1308" y="842"/>
                    <a:pt x="1410" y="850"/>
                    <a:pt x="1512" y="850"/>
                  </a:cubicBezTo>
                  <a:cubicBezTo>
                    <a:pt x="1561" y="850"/>
                    <a:pt x="1609" y="848"/>
                    <a:pt x="1658" y="844"/>
                  </a:cubicBezTo>
                  <a:lnTo>
                    <a:pt x="1658" y="844"/>
                  </a:lnTo>
                  <a:cubicBezTo>
                    <a:pt x="1678" y="890"/>
                    <a:pt x="1696" y="937"/>
                    <a:pt x="1711" y="985"/>
                  </a:cubicBezTo>
                  <a:cubicBezTo>
                    <a:pt x="1723" y="936"/>
                    <a:pt x="1724" y="887"/>
                    <a:pt x="1715" y="839"/>
                  </a:cubicBezTo>
                  <a:lnTo>
                    <a:pt x="1715" y="839"/>
                  </a:lnTo>
                  <a:cubicBezTo>
                    <a:pt x="1750" y="835"/>
                    <a:pt x="1784" y="830"/>
                    <a:pt x="1818" y="825"/>
                  </a:cubicBezTo>
                  <a:cubicBezTo>
                    <a:pt x="1818" y="825"/>
                    <a:pt x="1781" y="825"/>
                    <a:pt x="1711" y="818"/>
                  </a:cubicBezTo>
                  <a:lnTo>
                    <a:pt x="1711" y="818"/>
                  </a:lnTo>
                  <a:cubicBezTo>
                    <a:pt x="1673" y="670"/>
                    <a:pt x="1600" y="531"/>
                    <a:pt x="1499" y="416"/>
                  </a:cubicBezTo>
                  <a:cubicBezTo>
                    <a:pt x="1281" y="146"/>
                    <a:pt x="959" y="1"/>
                    <a:pt x="630"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07" name="Google Shape;5306;p108">
              <a:extLst>
                <a:ext uri="{FF2B5EF4-FFF2-40B4-BE49-F238E27FC236}">
                  <a16:creationId xmlns:a16="http://schemas.microsoft.com/office/drawing/2014/main" id="{76FC8AC6-5D34-72E7-7C8F-F27DBF5E2C22}"/>
                </a:ext>
              </a:extLst>
            </p:cNvPr>
            <p:cNvSpPr/>
            <p:nvPr/>
          </p:nvSpPr>
          <p:spPr>
            <a:xfrm>
              <a:off x="5319175" y="5317475"/>
              <a:ext cx="22425" cy="30075"/>
            </a:xfrm>
            <a:custGeom>
              <a:avLst/>
              <a:gdLst/>
              <a:ahLst/>
              <a:cxnLst/>
              <a:rect l="l" t="t" r="r" b="b"/>
              <a:pathLst>
                <a:path w="897" h="1203" extrusionOk="0">
                  <a:moveTo>
                    <a:pt x="681" y="1"/>
                  </a:moveTo>
                  <a:cubicBezTo>
                    <a:pt x="470" y="20"/>
                    <a:pt x="282" y="144"/>
                    <a:pt x="181" y="331"/>
                  </a:cubicBezTo>
                  <a:cubicBezTo>
                    <a:pt x="96" y="465"/>
                    <a:pt x="44" y="618"/>
                    <a:pt x="27" y="777"/>
                  </a:cubicBezTo>
                  <a:cubicBezTo>
                    <a:pt x="1" y="925"/>
                    <a:pt x="31" y="1077"/>
                    <a:pt x="112" y="1202"/>
                  </a:cubicBezTo>
                  <a:cubicBezTo>
                    <a:pt x="103" y="1064"/>
                    <a:pt x="108" y="925"/>
                    <a:pt x="128" y="787"/>
                  </a:cubicBezTo>
                  <a:cubicBezTo>
                    <a:pt x="153" y="644"/>
                    <a:pt x="208" y="508"/>
                    <a:pt x="292" y="389"/>
                  </a:cubicBezTo>
                  <a:cubicBezTo>
                    <a:pt x="378" y="269"/>
                    <a:pt x="533" y="116"/>
                    <a:pt x="662" y="116"/>
                  </a:cubicBezTo>
                  <a:cubicBezTo>
                    <a:pt x="670" y="116"/>
                    <a:pt x="678" y="117"/>
                    <a:pt x="686" y="118"/>
                  </a:cubicBezTo>
                  <a:cubicBezTo>
                    <a:pt x="820" y="139"/>
                    <a:pt x="766" y="373"/>
                    <a:pt x="686" y="507"/>
                  </a:cubicBezTo>
                  <a:cubicBezTo>
                    <a:pt x="618" y="638"/>
                    <a:pt x="537" y="763"/>
                    <a:pt x="442" y="879"/>
                  </a:cubicBezTo>
                  <a:cubicBezTo>
                    <a:pt x="353" y="985"/>
                    <a:pt x="259" y="1088"/>
                    <a:pt x="161" y="1187"/>
                  </a:cubicBezTo>
                  <a:cubicBezTo>
                    <a:pt x="295" y="1131"/>
                    <a:pt x="413" y="1043"/>
                    <a:pt x="506" y="932"/>
                  </a:cubicBezTo>
                  <a:cubicBezTo>
                    <a:pt x="614" y="817"/>
                    <a:pt x="706" y="690"/>
                    <a:pt x="782" y="554"/>
                  </a:cubicBezTo>
                  <a:cubicBezTo>
                    <a:pt x="834" y="470"/>
                    <a:pt x="866" y="375"/>
                    <a:pt x="878" y="278"/>
                  </a:cubicBezTo>
                  <a:cubicBezTo>
                    <a:pt x="897" y="148"/>
                    <a:pt x="810" y="25"/>
                    <a:pt x="681"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08" name="Google Shape;5307;p108">
              <a:extLst>
                <a:ext uri="{FF2B5EF4-FFF2-40B4-BE49-F238E27FC236}">
                  <a16:creationId xmlns:a16="http://schemas.microsoft.com/office/drawing/2014/main" id="{B27B212A-7478-416D-7D18-47B03933622D}"/>
                </a:ext>
              </a:extLst>
            </p:cNvPr>
            <p:cNvSpPr/>
            <p:nvPr/>
          </p:nvSpPr>
          <p:spPr>
            <a:xfrm>
              <a:off x="5496000" y="5322200"/>
              <a:ext cx="82675" cy="71625"/>
            </a:xfrm>
            <a:custGeom>
              <a:avLst/>
              <a:gdLst/>
              <a:ahLst/>
              <a:cxnLst/>
              <a:rect l="l" t="t" r="r" b="b"/>
              <a:pathLst>
                <a:path w="3307" h="2865" extrusionOk="0">
                  <a:moveTo>
                    <a:pt x="2864" y="0"/>
                  </a:moveTo>
                  <a:cubicBezTo>
                    <a:pt x="2776" y="0"/>
                    <a:pt x="2687" y="5"/>
                    <a:pt x="2599" y="14"/>
                  </a:cubicBezTo>
                  <a:cubicBezTo>
                    <a:pt x="1403" y="133"/>
                    <a:pt x="407" y="980"/>
                    <a:pt x="100" y="2141"/>
                  </a:cubicBezTo>
                  <a:cubicBezTo>
                    <a:pt x="51" y="2314"/>
                    <a:pt x="20" y="2493"/>
                    <a:pt x="10" y="2673"/>
                  </a:cubicBezTo>
                  <a:cubicBezTo>
                    <a:pt x="0" y="2736"/>
                    <a:pt x="0" y="2800"/>
                    <a:pt x="10" y="2864"/>
                  </a:cubicBezTo>
                  <a:cubicBezTo>
                    <a:pt x="10" y="2864"/>
                    <a:pt x="10" y="2864"/>
                    <a:pt x="10" y="2864"/>
                  </a:cubicBezTo>
                  <a:cubicBezTo>
                    <a:pt x="31" y="2864"/>
                    <a:pt x="37" y="2589"/>
                    <a:pt x="170" y="2184"/>
                  </a:cubicBezTo>
                  <a:cubicBezTo>
                    <a:pt x="345" y="1650"/>
                    <a:pt x="664" y="1173"/>
                    <a:pt x="1089" y="806"/>
                  </a:cubicBezTo>
                  <a:cubicBezTo>
                    <a:pt x="1522" y="446"/>
                    <a:pt x="2047" y="212"/>
                    <a:pt x="2604" y="132"/>
                  </a:cubicBezTo>
                  <a:cubicBezTo>
                    <a:pt x="3029" y="89"/>
                    <a:pt x="3306" y="89"/>
                    <a:pt x="3306" y="89"/>
                  </a:cubicBezTo>
                  <a:cubicBezTo>
                    <a:pt x="3251" y="57"/>
                    <a:pt x="3191" y="32"/>
                    <a:pt x="3131" y="14"/>
                  </a:cubicBezTo>
                  <a:cubicBezTo>
                    <a:pt x="3042" y="5"/>
                    <a:pt x="2953" y="0"/>
                    <a:pt x="2864"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09" name="Google Shape;5308;p108">
              <a:extLst>
                <a:ext uri="{FF2B5EF4-FFF2-40B4-BE49-F238E27FC236}">
                  <a16:creationId xmlns:a16="http://schemas.microsoft.com/office/drawing/2014/main" id="{C82A5B0B-E539-22E3-FB8A-D898C7992F26}"/>
                </a:ext>
              </a:extLst>
            </p:cNvPr>
            <p:cNvSpPr/>
            <p:nvPr/>
          </p:nvSpPr>
          <p:spPr>
            <a:xfrm>
              <a:off x="5550300" y="5226850"/>
              <a:ext cx="5375" cy="97575"/>
            </a:xfrm>
            <a:custGeom>
              <a:avLst/>
              <a:gdLst/>
              <a:ahLst/>
              <a:cxnLst/>
              <a:rect l="l" t="t" r="r" b="b"/>
              <a:pathLst>
                <a:path w="215" h="3903" extrusionOk="0">
                  <a:moveTo>
                    <a:pt x="38" y="1"/>
                  </a:moveTo>
                  <a:cubicBezTo>
                    <a:pt x="0" y="650"/>
                    <a:pt x="0" y="1302"/>
                    <a:pt x="38" y="1951"/>
                  </a:cubicBezTo>
                  <a:cubicBezTo>
                    <a:pt x="45" y="2604"/>
                    <a:pt x="92" y="3256"/>
                    <a:pt x="177" y="3903"/>
                  </a:cubicBezTo>
                  <a:cubicBezTo>
                    <a:pt x="215" y="3251"/>
                    <a:pt x="215" y="2597"/>
                    <a:pt x="177" y="1946"/>
                  </a:cubicBezTo>
                  <a:cubicBezTo>
                    <a:pt x="167" y="1296"/>
                    <a:pt x="121" y="645"/>
                    <a:pt x="38"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10" name="Google Shape;5309;p108">
              <a:extLst>
                <a:ext uri="{FF2B5EF4-FFF2-40B4-BE49-F238E27FC236}">
                  <a16:creationId xmlns:a16="http://schemas.microsoft.com/office/drawing/2014/main" id="{89501DA7-5CE0-ECDD-1033-07E544143B28}"/>
                </a:ext>
              </a:extLst>
            </p:cNvPr>
            <p:cNvSpPr/>
            <p:nvPr/>
          </p:nvSpPr>
          <p:spPr>
            <a:xfrm>
              <a:off x="5396150" y="5372725"/>
              <a:ext cx="69275" cy="5125"/>
            </a:xfrm>
            <a:custGeom>
              <a:avLst/>
              <a:gdLst/>
              <a:ahLst/>
              <a:cxnLst/>
              <a:rect l="l" t="t" r="r" b="b"/>
              <a:pathLst>
                <a:path w="2771" h="205" extrusionOk="0">
                  <a:moveTo>
                    <a:pt x="2667" y="1"/>
                  </a:moveTo>
                  <a:cubicBezTo>
                    <a:pt x="2459" y="1"/>
                    <a:pt x="1961" y="39"/>
                    <a:pt x="1382" y="72"/>
                  </a:cubicBezTo>
                  <a:cubicBezTo>
                    <a:pt x="623" y="114"/>
                    <a:pt x="1" y="82"/>
                    <a:pt x="1" y="114"/>
                  </a:cubicBezTo>
                  <a:cubicBezTo>
                    <a:pt x="323" y="175"/>
                    <a:pt x="650" y="205"/>
                    <a:pt x="978" y="205"/>
                  </a:cubicBezTo>
                  <a:cubicBezTo>
                    <a:pt x="1115" y="205"/>
                    <a:pt x="1252" y="200"/>
                    <a:pt x="1388" y="189"/>
                  </a:cubicBezTo>
                  <a:cubicBezTo>
                    <a:pt x="1854" y="189"/>
                    <a:pt x="2319" y="130"/>
                    <a:pt x="2770" y="14"/>
                  </a:cubicBezTo>
                  <a:cubicBezTo>
                    <a:pt x="2769" y="5"/>
                    <a:pt x="2732" y="1"/>
                    <a:pt x="2667"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11" name="Google Shape;5310;p108">
              <a:extLst>
                <a:ext uri="{FF2B5EF4-FFF2-40B4-BE49-F238E27FC236}">
                  <a16:creationId xmlns:a16="http://schemas.microsoft.com/office/drawing/2014/main" id="{0FFEB7E5-DC07-4443-6710-2EEFF451660B}"/>
                </a:ext>
              </a:extLst>
            </p:cNvPr>
            <p:cNvSpPr/>
            <p:nvPr/>
          </p:nvSpPr>
          <p:spPr>
            <a:xfrm>
              <a:off x="5504875" y="5371450"/>
              <a:ext cx="7075" cy="13725"/>
            </a:xfrm>
            <a:custGeom>
              <a:avLst/>
              <a:gdLst/>
              <a:ahLst/>
              <a:cxnLst/>
              <a:rect l="l" t="t" r="r" b="b"/>
              <a:pathLst>
                <a:path w="283" h="549" extrusionOk="0">
                  <a:moveTo>
                    <a:pt x="270" y="1"/>
                  </a:moveTo>
                  <a:cubicBezTo>
                    <a:pt x="226" y="1"/>
                    <a:pt x="101" y="88"/>
                    <a:pt x="54" y="234"/>
                  </a:cubicBezTo>
                  <a:cubicBezTo>
                    <a:pt x="1" y="400"/>
                    <a:pt x="22" y="543"/>
                    <a:pt x="54" y="548"/>
                  </a:cubicBezTo>
                  <a:cubicBezTo>
                    <a:pt x="55" y="548"/>
                    <a:pt x="55" y="548"/>
                    <a:pt x="56" y="548"/>
                  </a:cubicBezTo>
                  <a:cubicBezTo>
                    <a:pt x="87" y="548"/>
                    <a:pt x="119" y="422"/>
                    <a:pt x="176" y="283"/>
                  </a:cubicBezTo>
                  <a:cubicBezTo>
                    <a:pt x="234" y="139"/>
                    <a:pt x="283" y="5"/>
                    <a:pt x="283" y="5"/>
                  </a:cubicBezTo>
                  <a:cubicBezTo>
                    <a:pt x="280" y="2"/>
                    <a:pt x="276" y="1"/>
                    <a:pt x="270"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12" name="Google Shape;5311;p108">
              <a:extLst>
                <a:ext uri="{FF2B5EF4-FFF2-40B4-BE49-F238E27FC236}">
                  <a16:creationId xmlns:a16="http://schemas.microsoft.com/office/drawing/2014/main" id="{038BF6BA-4EFC-DF08-4433-6CE352A93897}"/>
                </a:ext>
              </a:extLst>
            </p:cNvPr>
            <p:cNvSpPr/>
            <p:nvPr/>
          </p:nvSpPr>
          <p:spPr>
            <a:xfrm>
              <a:off x="5519475" y="5349150"/>
              <a:ext cx="10025" cy="9525"/>
            </a:xfrm>
            <a:custGeom>
              <a:avLst/>
              <a:gdLst/>
              <a:ahLst/>
              <a:cxnLst/>
              <a:rect l="l" t="t" r="r" b="b"/>
              <a:pathLst>
                <a:path w="401" h="381" extrusionOk="0">
                  <a:moveTo>
                    <a:pt x="360" y="1"/>
                  </a:moveTo>
                  <a:cubicBezTo>
                    <a:pt x="325" y="1"/>
                    <a:pt x="244" y="57"/>
                    <a:pt x="161" y="149"/>
                  </a:cubicBezTo>
                  <a:cubicBezTo>
                    <a:pt x="65" y="254"/>
                    <a:pt x="1" y="355"/>
                    <a:pt x="28" y="376"/>
                  </a:cubicBezTo>
                  <a:cubicBezTo>
                    <a:pt x="31" y="379"/>
                    <a:pt x="36" y="380"/>
                    <a:pt x="42" y="380"/>
                  </a:cubicBezTo>
                  <a:cubicBezTo>
                    <a:pt x="79" y="380"/>
                    <a:pt x="162" y="317"/>
                    <a:pt x="245" y="228"/>
                  </a:cubicBezTo>
                  <a:cubicBezTo>
                    <a:pt x="341" y="127"/>
                    <a:pt x="400" y="5"/>
                    <a:pt x="373" y="5"/>
                  </a:cubicBezTo>
                  <a:cubicBezTo>
                    <a:pt x="370" y="2"/>
                    <a:pt x="366" y="1"/>
                    <a:pt x="360"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13" name="Google Shape;5312;p108">
              <a:extLst>
                <a:ext uri="{FF2B5EF4-FFF2-40B4-BE49-F238E27FC236}">
                  <a16:creationId xmlns:a16="http://schemas.microsoft.com/office/drawing/2014/main" id="{9DCD6E0B-F8CF-2BB7-6044-C7498A8A036A}"/>
                </a:ext>
              </a:extLst>
            </p:cNvPr>
            <p:cNvSpPr/>
            <p:nvPr/>
          </p:nvSpPr>
          <p:spPr>
            <a:xfrm>
              <a:off x="5539700" y="5337350"/>
              <a:ext cx="14150" cy="6300"/>
            </a:xfrm>
            <a:custGeom>
              <a:avLst/>
              <a:gdLst/>
              <a:ahLst/>
              <a:cxnLst/>
              <a:rect l="l" t="t" r="r" b="b"/>
              <a:pathLst>
                <a:path w="566" h="252" extrusionOk="0">
                  <a:moveTo>
                    <a:pt x="414" y="0"/>
                  </a:moveTo>
                  <a:cubicBezTo>
                    <a:pt x="366" y="0"/>
                    <a:pt x="310" y="8"/>
                    <a:pt x="250" y="30"/>
                  </a:cubicBezTo>
                  <a:cubicBezTo>
                    <a:pt x="75" y="94"/>
                    <a:pt x="0" y="226"/>
                    <a:pt x="26" y="248"/>
                  </a:cubicBezTo>
                  <a:cubicBezTo>
                    <a:pt x="29" y="251"/>
                    <a:pt x="33" y="252"/>
                    <a:pt x="38" y="252"/>
                  </a:cubicBezTo>
                  <a:cubicBezTo>
                    <a:pt x="76" y="252"/>
                    <a:pt x="165" y="183"/>
                    <a:pt x="287" y="137"/>
                  </a:cubicBezTo>
                  <a:cubicBezTo>
                    <a:pt x="425" y="84"/>
                    <a:pt x="558" y="84"/>
                    <a:pt x="558" y="52"/>
                  </a:cubicBezTo>
                  <a:cubicBezTo>
                    <a:pt x="565" y="31"/>
                    <a:pt x="505" y="0"/>
                    <a:pt x="414"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14" name="Google Shape;5313;p108">
              <a:extLst>
                <a:ext uri="{FF2B5EF4-FFF2-40B4-BE49-F238E27FC236}">
                  <a16:creationId xmlns:a16="http://schemas.microsoft.com/office/drawing/2014/main" id="{2B4196FB-7485-0BF2-7F6B-6118AD2984A4}"/>
                </a:ext>
              </a:extLst>
            </p:cNvPr>
            <p:cNvSpPr/>
            <p:nvPr/>
          </p:nvSpPr>
          <p:spPr>
            <a:xfrm>
              <a:off x="5563900" y="5332825"/>
              <a:ext cx="7450" cy="3775"/>
            </a:xfrm>
            <a:custGeom>
              <a:avLst/>
              <a:gdLst/>
              <a:ahLst/>
              <a:cxnLst/>
              <a:rect l="l" t="t" r="r" b="b"/>
              <a:pathLst>
                <a:path w="298" h="151" extrusionOk="0">
                  <a:moveTo>
                    <a:pt x="213" y="0"/>
                  </a:moveTo>
                  <a:cubicBezTo>
                    <a:pt x="190" y="0"/>
                    <a:pt x="165" y="4"/>
                    <a:pt x="138" y="15"/>
                  </a:cubicBezTo>
                  <a:cubicBezTo>
                    <a:pt x="58" y="47"/>
                    <a:pt x="0" y="94"/>
                    <a:pt x="16" y="126"/>
                  </a:cubicBezTo>
                  <a:cubicBezTo>
                    <a:pt x="24" y="142"/>
                    <a:pt x="45" y="150"/>
                    <a:pt x="74" y="150"/>
                  </a:cubicBezTo>
                  <a:cubicBezTo>
                    <a:pt x="104" y="150"/>
                    <a:pt x="141" y="142"/>
                    <a:pt x="180" y="126"/>
                  </a:cubicBezTo>
                  <a:cubicBezTo>
                    <a:pt x="260" y="94"/>
                    <a:pt x="298" y="41"/>
                    <a:pt x="298" y="15"/>
                  </a:cubicBezTo>
                  <a:cubicBezTo>
                    <a:pt x="291" y="15"/>
                    <a:pt x="258" y="0"/>
                    <a:pt x="213"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15" name="Google Shape;5314;p108">
              <a:extLst>
                <a:ext uri="{FF2B5EF4-FFF2-40B4-BE49-F238E27FC236}">
                  <a16:creationId xmlns:a16="http://schemas.microsoft.com/office/drawing/2014/main" id="{538B7086-45B6-D39F-144C-FC08C1962AB6}"/>
                </a:ext>
              </a:extLst>
            </p:cNvPr>
            <p:cNvSpPr/>
            <p:nvPr/>
          </p:nvSpPr>
          <p:spPr>
            <a:xfrm>
              <a:off x="5528125" y="2781325"/>
              <a:ext cx="42525" cy="232100"/>
            </a:xfrm>
            <a:custGeom>
              <a:avLst/>
              <a:gdLst/>
              <a:ahLst/>
              <a:cxnLst/>
              <a:rect l="l" t="t" r="r" b="b"/>
              <a:pathLst>
                <a:path w="1701" h="9284" extrusionOk="0">
                  <a:moveTo>
                    <a:pt x="660" y="0"/>
                  </a:moveTo>
                  <a:cubicBezTo>
                    <a:pt x="665" y="473"/>
                    <a:pt x="721" y="944"/>
                    <a:pt x="830" y="1405"/>
                  </a:cubicBezTo>
                  <a:cubicBezTo>
                    <a:pt x="910" y="1850"/>
                    <a:pt x="995" y="2382"/>
                    <a:pt x="1090" y="2914"/>
                  </a:cubicBezTo>
                  <a:cubicBezTo>
                    <a:pt x="1143" y="3201"/>
                    <a:pt x="1197" y="3498"/>
                    <a:pt x="1256" y="3802"/>
                  </a:cubicBezTo>
                  <a:cubicBezTo>
                    <a:pt x="1323" y="4110"/>
                    <a:pt x="1372" y="4423"/>
                    <a:pt x="1399" y="4738"/>
                  </a:cubicBezTo>
                  <a:cubicBezTo>
                    <a:pt x="1406" y="4885"/>
                    <a:pt x="1389" y="5032"/>
                    <a:pt x="1346" y="5173"/>
                  </a:cubicBezTo>
                  <a:cubicBezTo>
                    <a:pt x="1302" y="5307"/>
                    <a:pt x="1218" y="5440"/>
                    <a:pt x="1154" y="5598"/>
                  </a:cubicBezTo>
                  <a:cubicBezTo>
                    <a:pt x="1032" y="5891"/>
                    <a:pt x="925" y="6178"/>
                    <a:pt x="830" y="6449"/>
                  </a:cubicBezTo>
                  <a:cubicBezTo>
                    <a:pt x="638" y="6997"/>
                    <a:pt x="484" y="7497"/>
                    <a:pt x="362" y="7912"/>
                  </a:cubicBezTo>
                  <a:cubicBezTo>
                    <a:pt x="200" y="8357"/>
                    <a:pt x="79" y="8816"/>
                    <a:pt x="1" y="9284"/>
                  </a:cubicBezTo>
                  <a:cubicBezTo>
                    <a:pt x="232" y="8870"/>
                    <a:pt x="418" y="8434"/>
                    <a:pt x="553" y="7980"/>
                  </a:cubicBezTo>
                  <a:cubicBezTo>
                    <a:pt x="718" y="7539"/>
                    <a:pt x="893" y="7077"/>
                    <a:pt x="1085" y="6545"/>
                  </a:cubicBezTo>
                  <a:cubicBezTo>
                    <a:pt x="1186" y="6274"/>
                    <a:pt x="1293" y="5998"/>
                    <a:pt x="1415" y="5711"/>
                  </a:cubicBezTo>
                  <a:cubicBezTo>
                    <a:pt x="1492" y="5565"/>
                    <a:pt x="1560" y="5416"/>
                    <a:pt x="1622" y="5264"/>
                  </a:cubicBezTo>
                  <a:cubicBezTo>
                    <a:pt x="1677" y="5092"/>
                    <a:pt x="1700" y="4912"/>
                    <a:pt x="1691" y="4732"/>
                  </a:cubicBezTo>
                  <a:cubicBezTo>
                    <a:pt x="1668" y="4400"/>
                    <a:pt x="1616" y="4071"/>
                    <a:pt x="1537" y="3749"/>
                  </a:cubicBezTo>
                  <a:cubicBezTo>
                    <a:pt x="1473" y="3445"/>
                    <a:pt x="1416" y="3148"/>
                    <a:pt x="1357" y="2861"/>
                  </a:cubicBezTo>
                  <a:cubicBezTo>
                    <a:pt x="1239" y="2324"/>
                    <a:pt x="1133" y="1824"/>
                    <a:pt x="1032" y="1367"/>
                  </a:cubicBezTo>
                  <a:cubicBezTo>
                    <a:pt x="952" y="900"/>
                    <a:pt x="828" y="442"/>
                    <a:pt x="660"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16" name="Google Shape;5315;p108">
              <a:extLst>
                <a:ext uri="{FF2B5EF4-FFF2-40B4-BE49-F238E27FC236}">
                  <a16:creationId xmlns:a16="http://schemas.microsoft.com/office/drawing/2014/main" id="{6DE0896D-7F5E-9E31-93E4-0F4C8664EDB1}"/>
                </a:ext>
              </a:extLst>
            </p:cNvPr>
            <p:cNvSpPr/>
            <p:nvPr/>
          </p:nvSpPr>
          <p:spPr>
            <a:xfrm>
              <a:off x="6054200" y="2798750"/>
              <a:ext cx="99975" cy="441175"/>
            </a:xfrm>
            <a:custGeom>
              <a:avLst/>
              <a:gdLst/>
              <a:ahLst/>
              <a:cxnLst/>
              <a:rect l="l" t="t" r="r" b="b"/>
              <a:pathLst>
                <a:path w="3999" h="17647" extrusionOk="0">
                  <a:moveTo>
                    <a:pt x="0" y="0"/>
                  </a:moveTo>
                  <a:lnTo>
                    <a:pt x="0" y="0"/>
                  </a:lnTo>
                  <a:cubicBezTo>
                    <a:pt x="372" y="5647"/>
                    <a:pt x="941" y="11989"/>
                    <a:pt x="1064" y="17646"/>
                  </a:cubicBezTo>
                  <a:cubicBezTo>
                    <a:pt x="1935" y="17258"/>
                    <a:pt x="3999" y="15763"/>
                    <a:pt x="3999" y="15551"/>
                  </a:cubicBezTo>
                  <a:cubicBezTo>
                    <a:pt x="3983" y="15551"/>
                    <a:pt x="1287" y="6088"/>
                    <a:pt x="0" y="0"/>
                  </a:cubicBezTo>
                  <a:close/>
                </a:path>
              </a:pathLst>
            </a:custGeom>
            <a:solidFill>
              <a:srgbClr val="00000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17" name="Google Shape;5316;p108">
              <a:extLst>
                <a:ext uri="{FF2B5EF4-FFF2-40B4-BE49-F238E27FC236}">
                  <a16:creationId xmlns:a16="http://schemas.microsoft.com/office/drawing/2014/main" id="{9A44893F-F0DA-820C-4205-5B43133C577F}"/>
                </a:ext>
              </a:extLst>
            </p:cNvPr>
            <p:cNvSpPr/>
            <p:nvPr/>
          </p:nvSpPr>
          <p:spPr>
            <a:xfrm>
              <a:off x="4693300" y="3466825"/>
              <a:ext cx="1645925" cy="1232625"/>
            </a:xfrm>
            <a:custGeom>
              <a:avLst/>
              <a:gdLst/>
              <a:ahLst/>
              <a:cxnLst/>
              <a:rect l="l" t="t" r="r" b="b"/>
              <a:pathLst>
                <a:path w="65837" h="49305" extrusionOk="0">
                  <a:moveTo>
                    <a:pt x="23205" y="0"/>
                  </a:moveTo>
                  <a:cubicBezTo>
                    <a:pt x="22228" y="0"/>
                    <a:pt x="21519" y="79"/>
                    <a:pt x="21149" y="253"/>
                  </a:cubicBezTo>
                  <a:cubicBezTo>
                    <a:pt x="17380" y="2029"/>
                    <a:pt x="0" y="44998"/>
                    <a:pt x="0" y="44998"/>
                  </a:cubicBezTo>
                  <a:lnTo>
                    <a:pt x="11723" y="49305"/>
                  </a:lnTo>
                  <a:lnTo>
                    <a:pt x="27641" y="13683"/>
                  </a:lnTo>
                  <a:cubicBezTo>
                    <a:pt x="27641" y="13683"/>
                    <a:pt x="53858" y="23572"/>
                    <a:pt x="60315" y="23572"/>
                  </a:cubicBezTo>
                  <a:cubicBezTo>
                    <a:pt x="60610" y="23572"/>
                    <a:pt x="60864" y="23551"/>
                    <a:pt x="61072" y="23508"/>
                  </a:cubicBezTo>
                  <a:cubicBezTo>
                    <a:pt x="65836" y="22520"/>
                    <a:pt x="63848" y="6633"/>
                    <a:pt x="63848" y="6633"/>
                  </a:cubicBezTo>
                  <a:cubicBezTo>
                    <a:pt x="63848" y="6633"/>
                    <a:pt x="32187" y="0"/>
                    <a:pt x="23205" y="0"/>
                  </a:cubicBezTo>
                  <a:close/>
                </a:path>
              </a:pathLst>
            </a:custGeom>
            <a:solidFill>
              <a:srgbClr val="888B8D"/>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18" name="Google Shape;5317;p108">
              <a:extLst>
                <a:ext uri="{FF2B5EF4-FFF2-40B4-BE49-F238E27FC236}">
                  <a16:creationId xmlns:a16="http://schemas.microsoft.com/office/drawing/2014/main" id="{18B9F800-AD9B-C3BE-9438-E54351BEC60E}"/>
                </a:ext>
              </a:extLst>
            </p:cNvPr>
            <p:cNvSpPr/>
            <p:nvPr/>
          </p:nvSpPr>
          <p:spPr>
            <a:xfrm>
              <a:off x="5197425" y="3689925"/>
              <a:ext cx="1022925" cy="1620300"/>
            </a:xfrm>
            <a:custGeom>
              <a:avLst/>
              <a:gdLst/>
              <a:ahLst/>
              <a:cxnLst/>
              <a:rect l="l" t="t" r="r" b="b"/>
              <a:pathLst>
                <a:path w="40917" h="64812" extrusionOk="0">
                  <a:moveTo>
                    <a:pt x="26287" y="1"/>
                  </a:moveTo>
                  <a:cubicBezTo>
                    <a:pt x="25691" y="198"/>
                    <a:pt x="3169" y="9454"/>
                    <a:pt x="1585" y="12431"/>
                  </a:cubicBezTo>
                  <a:cubicBezTo>
                    <a:pt x="1" y="15409"/>
                    <a:pt x="3919" y="64811"/>
                    <a:pt x="3919" y="64811"/>
                  </a:cubicBezTo>
                  <a:lnTo>
                    <a:pt x="16727" y="64811"/>
                  </a:lnTo>
                  <a:lnTo>
                    <a:pt x="15930" y="20900"/>
                  </a:lnTo>
                  <a:lnTo>
                    <a:pt x="40917" y="14568"/>
                  </a:lnTo>
                  <a:lnTo>
                    <a:pt x="26287" y="1"/>
                  </a:lnTo>
                  <a:close/>
                </a:path>
              </a:pathLst>
            </a:custGeom>
            <a:solidFill>
              <a:srgbClr val="888B8D"/>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19" name="Google Shape;5318;p108">
              <a:extLst>
                <a:ext uri="{FF2B5EF4-FFF2-40B4-BE49-F238E27FC236}">
                  <a16:creationId xmlns:a16="http://schemas.microsoft.com/office/drawing/2014/main" id="{FA02D410-1424-2173-588D-AF681C4F054C}"/>
                </a:ext>
              </a:extLst>
            </p:cNvPr>
            <p:cNvSpPr/>
            <p:nvPr/>
          </p:nvSpPr>
          <p:spPr>
            <a:xfrm>
              <a:off x="5352000" y="3792950"/>
              <a:ext cx="871300" cy="264250"/>
            </a:xfrm>
            <a:custGeom>
              <a:avLst/>
              <a:gdLst/>
              <a:ahLst/>
              <a:cxnLst/>
              <a:rect l="l" t="t" r="r" b="b"/>
              <a:pathLst>
                <a:path w="34852" h="10570" extrusionOk="0">
                  <a:moveTo>
                    <a:pt x="1" y="0"/>
                  </a:moveTo>
                  <a:lnTo>
                    <a:pt x="1" y="0"/>
                  </a:lnTo>
                  <a:cubicBezTo>
                    <a:pt x="100" y="75"/>
                    <a:pt x="210" y="138"/>
                    <a:pt x="326" y="186"/>
                  </a:cubicBezTo>
                  <a:lnTo>
                    <a:pt x="1277" y="665"/>
                  </a:lnTo>
                  <a:cubicBezTo>
                    <a:pt x="1686" y="877"/>
                    <a:pt x="2197" y="1111"/>
                    <a:pt x="2798" y="1382"/>
                  </a:cubicBezTo>
                  <a:cubicBezTo>
                    <a:pt x="3398" y="1653"/>
                    <a:pt x="4079" y="1963"/>
                    <a:pt x="4844" y="2271"/>
                  </a:cubicBezTo>
                  <a:cubicBezTo>
                    <a:pt x="6365" y="2925"/>
                    <a:pt x="8204" y="3648"/>
                    <a:pt x="10273" y="4339"/>
                  </a:cubicBezTo>
                  <a:cubicBezTo>
                    <a:pt x="12341" y="5030"/>
                    <a:pt x="14626" y="5763"/>
                    <a:pt x="17051" y="6465"/>
                  </a:cubicBezTo>
                  <a:cubicBezTo>
                    <a:pt x="21900" y="7853"/>
                    <a:pt x="26350" y="8884"/>
                    <a:pt x="29583" y="9571"/>
                  </a:cubicBezTo>
                  <a:cubicBezTo>
                    <a:pt x="31199" y="9911"/>
                    <a:pt x="32512" y="10171"/>
                    <a:pt x="33421" y="10336"/>
                  </a:cubicBezTo>
                  <a:lnTo>
                    <a:pt x="34485" y="10522"/>
                  </a:lnTo>
                  <a:cubicBezTo>
                    <a:pt x="34605" y="10552"/>
                    <a:pt x="34728" y="10568"/>
                    <a:pt x="34851" y="10570"/>
                  </a:cubicBezTo>
                  <a:cubicBezTo>
                    <a:pt x="34730" y="10532"/>
                    <a:pt x="34606" y="10509"/>
                    <a:pt x="34479" y="10501"/>
                  </a:cubicBezTo>
                  <a:lnTo>
                    <a:pt x="33442" y="10261"/>
                  </a:lnTo>
                  <a:lnTo>
                    <a:pt x="29630" y="9400"/>
                  </a:lnTo>
                  <a:cubicBezTo>
                    <a:pt x="26408" y="8656"/>
                    <a:pt x="21975" y="7597"/>
                    <a:pt x="17130" y="6210"/>
                  </a:cubicBezTo>
                  <a:cubicBezTo>
                    <a:pt x="14713" y="5504"/>
                    <a:pt x="12415" y="4802"/>
                    <a:pt x="10358" y="4084"/>
                  </a:cubicBezTo>
                  <a:cubicBezTo>
                    <a:pt x="8300" y="3366"/>
                    <a:pt x="6450" y="2707"/>
                    <a:pt x="4924" y="2079"/>
                  </a:cubicBezTo>
                  <a:cubicBezTo>
                    <a:pt x="4153" y="1766"/>
                    <a:pt x="3473" y="1489"/>
                    <a:pt x="2866" y="1234"/>
                  </a:cubicBezTo>
                  <a:cubicBezTo>
                    <a:pt x="2261" y="979"/>
                    <a:pt x="1739" y="755"/>
                    <a:pt x="1325" y="564"/>
                  </a:cubicBezTo>
                  <a:lnTo>
                    <a:pt x="352" y="133"/>
                  </a:lnTo>
                  <a:cubicBezTo>
                    <a:pt x="239" y="79"/>
                    <a:pt x="122" y="35"/>
                    <a:pt x="1" y="0"/>
                  </a:cubicBezTo>
                  <a:close/>
                </a:path>
              </a:pathLst>
            </a:custGeom>
            <a:solidFill>
              <a:srgbClr val="455A64"/>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20" name="Google Shape;5319;p108">
              <a:extLst>
                <a:ext uri="{FF2B5EF4-FFF2-40B4-BE49-F238E27FC236}">
                  <a16:creationId xmlns:a16="http://schemas.microsoft.com/office/drawing/2014/main" id="{E53BB115-7A20-F49B-AE45-02180BFFF25C}"/>
                </a:ext>
              </a:extLst>
            </p:cNvPr>
            <p:cNvSpPr/>
            <p:nvPr/>
          </p:nvSpPr>
          <p:spPr>
            <a:xfrm>
              <a:off x="5217575" y="3901250"/>
              <a:ext cx="180600" cy="383125"/>
            </a:xfrm>
            <a:custGeom>
              <a:avLst/>
              <a:gdLst/>
              <a:ahLst/>
              <a:cxnLst/>
              <a:rect l="l" t="t" r="r" b="b"/>
              <a:pathLst>
                <a:path w="7224" h="15325" extrusionOk="0">
                  <a:moveTo>
                    <a:pt x="7223" y="1"/>
                  </a:moveTo>
                  <a:lnTo>
                    <a:pt x="7223" y="1"/>
                  </a:lnTo>
                  <a:cubicBezTo>
                    <a:pt x="6977" y="42"/>
                    <a:pt x="6736" y="112"/>
                    <a:pt x="6505" y="208"/>
                  </a:cubicBezTo>
                  <a:cubicBezTo>
                    <a:pt x="5859" y="426"/>
                    <a:pt x="5224" y="676"/>
                    <a:pt x="4602" y="958"/>
                  </a:cubicBezTo>
                  <a:cubicBezTo>
                    <a:pt x="3668" y="1372"/>
                    <a:pt x="2803" y="1928"/>
                    <a:pt x="2040" y="2607"/>
                  </a:cubicBezTo>
                  <a:cubicBezTo>
                    <a:pt x="1080" y="3446"/>
                    <a:pt x="423" y="4578"/>
                    <a:pt x="173" y="5829"/>
                  </a:cubicBezTo>
                  <a:cubicBezTo>
                    <a:pt x="0" y="7062"/>
                    <a:pt x="0" y="8315"/>
                    <a:pt x="173" y="9550"/>
                  </a:cubicBezTo>
                  <a:cubicBezTo>
                    <a:pt x="274" y="10666"/>
                    <a:pt x="365" y="11746"/>
                    <a:pt x="449" y="12560"/>
                  </a:cubicBezTo>
                  <a:cubicBezTo>
                    <a:pt x="535" y="13373"/>
                    <a:pt x="608" y="14053"/>
                    <a:pt x="667" y="14585"/>
                  </a:cubicBezTo>
                  <a:cubicBezTo>
                    <a:pt x="678" y="14835"/>
                    <a:pt x="717" y="15083"/>
                    <a:pt x="785" y="15324"/>
                  </a:cubicBezTo>
                  <a:cubicBezTo>
                    <a:pt x="816" y="15075"/>
                    <a:pt x="820" y="14824"/>
                    <a:pt x="800" y="14574"/>
                  </a:cubicBezTo>
                  <a:cubicBezTo>
                    <a:pt x="769" y="14037"/>
                    <a:pt x="742" y="13432"/>
                    <a:pt x="678" y="12543"/>
                  </a:cubicBezTo>
                  <a:cubicBezTo>
                    <a:pt x="614" y="11655"/>
                    <a:pt x="545" y="10651"/>
                    <a:pt x="460" y="9528"/>
                  </a:cubicBezTo>
                  <a:cubicBezTo>
                    <a:pt x="304" y="8318"/>
                    <a:pt x="304" y="7092"/>
                    <a:pt x="460" y="5882"/>
                  </a:cubicBezTo>
                  <a:cubicBezTo>
                    <a:pt x="701" y="4692"/>
                    <a:pt x="1320" y="3612"/>
                    <a:pt x="2226" y="2803"/>
                  </a:cubicBezTo>
                  <a:cubicBezTo>
                    <a:pt x="2963" y="2134"/>
                    <a:pt x="3794" y="1574"/>
                    <a:pt x="4693" y="1144"/>
                  </a:cubicBezTo>
                  <a:cubicBezTo>
                    <a:pt x="6235" y="405"/>
                    <a:pt x="7223" y="54"/>
                    <a:pt x="7223" y="1"/>
                  </a:cubicBezTo>
                  <a:close/>
                </a:path>
              </a:pathLst>
            </a:custGeom>
            <a:solidFill>
              <a:srgbClr val="455A64"/>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21" name="Google Shape;5320;p108">
              <a:extLst>
                <a:ext uri="{FF2B5EF4-FFF2-40B4-BE49-F238E27FC236}">
                  <a16:creationId xmlns:a16="http://schemas.microsoft.com/office/drawing/2014/main" id="{7AF914EC-6A83-09C8-3C61-04B206F5A318}"/>
                </a:ext>
              </a:extLst>
            </p:cNvPr>
            <p:cNvSpPr/>
            <p:nvPr/>
          </p:nvSpPr>
          <p:spPr>
            <a:xfrm>
              <a:off x="5518025" y="4178250"/>
              <a:ext cx="75775" cy="33425"/>
            </a:xfrm>
            <a:custGeom>
              <a:avLst/>
              <a:gdLst/>
              <a:ahLst/>
              <a:cxnLst/>
              <a:rect l="l" t="t" r="r" b="b"/>
              <a:pathLst>
                <a:path w="3031" h="1337" extrusionOk="0">
                  <a:moveTo>
                    <a:pt x="1" y="1"/>
                  </a:moveTo>
                  <a:cubicBezTo>
                    <a:pt x="429" y="350"/>
                    <a:pt x="914" y="623"/>
                    <a:pt x="1436" y="804"/>
                  </a:cubicBezTo>
                  <a:cubicBezTo>
                    <a:pt x="1932" y="1074"/>
                    <a:pt x="2472" y="1253"/>
                    <a:pt x="3031" y="1336"/>
                  </a:cubicBezTo>
                  <a:cubicBezTo>
                    <a:pt x="2108" y="714"/>
                    <a:pt x="1082" y="263"/>
                    <a:pt x="1"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22" name="Google Shape;5321;p108">
              <a:extLst>
                <a:ext uri="{FF2B5EF4-FFF2-40B4-BE49-F238E27FC236}">
                  <a16:creationId xmlns:a16="http://schemas.microsoft.com/office/drawing/2014/main" id="{F602DDA6-C8C6-C3BA-B55E-C62CD1E2CA35}"/>
                </a:ext>
              </a:extLst>
            </p:cNvPr>
            <p:cNvSpPr/>
            <p:nvPr/>
          </p:nvSpPr>
          <p:spPr>
            <a:xfrm>
              <a:off x="5546200" y="4144500"/>
              <a:ext cx="53325" cy="70625"/>
            </a:xfrm>
            <a:custGeom>
              <a:avLst/>
              <a:gdLst/>
              <a:ahLst/>
              <a:cxnLst/>
              <a:rect l="l" t="t" r="r" b="b"/>
              <a:pathLst>
                <a:path w="2133" h="2825" extrusionOk="0">
                  <a:moveTo>
                    <a:pt x="1" y="1"/>
                  </a:moveTo>
                  <a:cubicBezTo>
                    <a:pt x="4" y="5"/>
                    <a:pt x="7" y="9"/>
                    <a:pt x="10" y="12"/>
                  </a:cubicBezTo>
                  <a:lnTo>
                    <a:pt x="10" y="12"/>
                  </a:lnTo>
                  <a:cubicBezTo>
                    <a:pt x="9" y="9"/>
                    <a:pt x="8" y="5"/>
                    <a:pt x="7" y="1"/>
                  </a:cubicBezTo>
                  <a:close/>
                  <a:moveTo>
                    <a:pt x="10" y="12"/>
                  </a:moveTo>
                  <a:cubicBezTo>
                    <a:pt x="321" y="1191"/>
                    <a:pt x="1084" y="2201"/>
                    <a:pt x="2133" y="2825"/>
                  </a:cubicBezTo>
                  <a:cubicBezTo>
                    <a:pt x="1787" y="2346"/>
                    <a:pt x="1416" y="1886"/>
                    <a:pt x="1021" y="1447"/>
                  </a:cubicBezTo>
                  <a:cubicBezTo>
                    <a:pt x="708" y="952"/>
                    <a:pt x="370" y="473"/>
                    <a:pt x="10" y="12"/>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23" name="Google Shape;5322;p108">
              <a:extLst>
                <a:ext uri="{FF2B5EF4-FFF2-40B4-BE49-F238E27FC236}">
                  <a16:creationId xmlns:a16="http://schemas.microsoft.com/office/drawing/2014/main" id="{E566673E-F356-7B82-CD84-C5F0C334EFEE}"/>
                </a:ext>
              </a:extLst>
            </p:cNvPr>
            <p:cNvSpPr/>
            <p:nvPr/>
          </p:nvSpPr>
          <p:spPr>
            <a:xfrm>
              <a:off x="5594400" y="4195150"/>
              <a:ext cx="74775" cy="116050"/>
            </a:xfrm>
            <a:custGeom>
              <a:avLst/>
              <a:gdLst/>
              <a:ahLst/>
              <a:cxnLst/>
              <a:rect l="l" t="t" r="r" b="b"/>
              <a:pathLst>
                <a:path w="2991" h="4642" extrusionOk="0">
                  <a:moveTo>
                    <a:pt x="2991" y="0"/>
                  </a:moveTo>
                  <a:cubicBezTo>
                    <a:pt x="2748" y="117"/>
                    <a:pt x="2483" y="177"/>
                    <a:pt x="2216" y="177"/>
                  </a:cubicBezTo>
                  <a:cubicBezTo>
                    <a:pt x="2162" y="177"/>
                    <a:pt x="2108" y="175"/>
                    <a:pt x="2054" y="170"/>
                  </a:cubicBezTo>
                  <a:cubicBezTo>
                    <a:pt x="1806" y="142"/>
                    <a:pt x="1557" y="128"/>
                    <a:pt x="1307" y="128"/>
                  </a:cubicBezTo>
                  <a:cubicBezTo>
                    <a:pt x="1186" y="128"/>
                    <a:pt x="1064" y="131"/>
                    <a:pt x="943" y="138"/>
                  </a:cubicBezTo>
                  <a:cubicBezTo>
                    <a:pt x="693" y="166"/>
                    <a:pt x="463" y="288"/>
                    <a:pt x="299" y="479"/>
                  </a:cubicBezTo>
                  <a:cubicBezTo>
                    <a:pt x="141" y="689"/>
                    <a:pt x="55" y="945"/>
                    <a:pt x="55" y="1208"/>
                  </a:cubicBezTo>
                  <a:cubicBezTo>
                    <a:pt x="1" y="2354"/>
                    <a:pt x="46" y="3503"/>
                    <a:pt x="188" y="4642"/>
                  </a:cubicBezTo>
                  <a:cubicBezTo>
                    <a:pt x="339" y="3509"/>
                    <a:pt x="392" y="2365"/>
                    <a:pt x="348" y="1223"/>
                  </a:cubicBezTo>
                  <a:cubicBezTo>
                    <a:pt x="307" y="824"/>
                    <a:pt x="589" y="462"/>
                    <a:pt x="987" y="404"/>
                  </a:cubicBezTo>
                  <a:cubicBezTo>
                    <a:pt x="1237" y="383"/>
                    <a:pt x="1488" y="373"/>
                    <a:pt x="1739" y="373"/>
                  </a:cubicBezTo>
                  <a:cubicBezTo>
                    <a:pt x="1842" y="373"/>
                    <a:pt x="1946" y="375"/>
                    <a:pt x="2050" y="378"/>
                  </a:cubicBezTo>
                  <a:cubicBezTo>
                    <a:pt x="2063" y="379"/>
                    <a:pt x="2077" y="379"/>
                    <a:pt x="2091" y="379"/>
                  </a:cubicBezTo>
                  <a:cubicBezTo>
                    <a:pt x="2335" y="379"/>
                    <a:pt x="2577" y="318"/>
                    <a:pt x="2794" y="203"/>
                  </a:cubicBezTo>
                  <a:cubicBezTo>
                    <a:pt x="2954" y="107"/>
                    <a:pt x="2991" y="0"/>
                    <a:pt x="2991"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24" name="Google Shape;5323;p108">
              <a:extLst>
                <a:ext uri="{FF2B5EF4-FFF2-40B4-BE49-F238E27FC236}">
                  <a16:creationId xmlns:a16="http://schemas.microsoft.com/office/drawing/2014/main" id="{556BC65B-CFC4-3680-4CA7-C146236415D5}"/>
                </a:ext>
              </a:extLst>
            </p:cNvPr>
            <p:cNvSpPr/>
            <p:nvPr/>
          </p:nvSpPr>
          <p:spPr>
            <a:xfrm>
              <a:off x="5504350" y="1922025"/>
              <a:ext cx="267025" cy="413825"/>
            </a:xfrm>
            <a:custGeom>
              <a:avLst/>
              <a:gdLst/>
              <a:ahLst/>
              <a:cxnLst/>
              <a:rect l="l" t="t" r="r" b="b"/>
              <a:pathLst>
                <a:path w="10681" h="16553" extrusionOk="0">
                  <a:moveTo>
                    <a:pt x="7518" y="1"/>
                  </a:moveTo>
                  <a:lnTo>
                    <a:pt x="4205" y="510"/>
                  </a:lnTo>
                  <a:cubicBezTo>
                    <a:pt x="2259" y="1143"/>
                    <a:pt x="0" y="2436"/>
                    <a:pt x="1121" y="8523"/>
                  </a:cubicBezTo>
                  <a:cubicBezTo>
                    <a:pt x="1611" y="11181"/>
                    <a:pt x="2238" y="13935"/>
                    <a:pt x="4035" y="15967"/>
                  </a:cubicBezTo>
                  <a:cubicBezTo>
                    <a:pt x="4187" y="16305"/>
                    <a:pt x="4516" y="16532"/>
                    <a:pt x="4887" y="16551"/>
                  </a:cubicBezTo>
                  <a:cubicBezTo>
                    <a:pt x="4904" y="16552"/>
                    <a:pt x="4921" y="16552"/>
                    <a:pt x="4938" y="16552"/>
                  </a:cubicBezTo>
                  <a:cubicBezTo>
                    <a:pt x="5290" y="16552"/>
                    <a:pt x="5618" y="16364"/>
                    <a:pt x="5795" y="16057"/>
                  </a:cubicBezTo>
                  <a:cubicBezTo>
                    <a:pt x="7837" y="13829"/>
                    <a:pt x="9575" y="11203"/>
                    <a:pt x="10128" y="8231"/>
                  </a:cubicBezTo>
                  <a:cubicBezTo>
                    <a:pt x="10681" y="5259"/>
                    <a:pt x="9851" y="1915"/>
                    <a:pt x="7518" y="1"/>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25" name="Google Shape;5324;p108">
              <a:extLst>
                <a:ext uri="{FF2B5EF4-FFF2-40B4-BE49-F238E27FC236}">
                  <a16:creationId xmlns:a16="http://schemas.microsoft.com/office/drawing/2014/main" id="{E05BA251-444B-8A58-B0CF-98827D94E959}"/>
                </a:ext>
              </a:extLst>
            </p:cNvPr>
            <p:cNvSpPr/>
            <p:nvPr/>
          </p:nvSpPr>
          <p:spPr>
            <a:xfrm>
              <a:off x="5581325" y="1875225"/>
              <a:ext cx="358700" cy="836850"/>
            </a:xfrm>
            <a:custGeom>
              <a:avLst/>
              <a:gdLst/>
              <a:ahLst/>
              <a:cxnLst/>
              <a:rect l="l" t="t" r="r" b="b"/>
              <a:pathLst>
                <a:path w="14348" h="33474" extrusionOk="0">
                  <a:moveTo>
                    <a:pt x="8326" y="0"/>
                  </a:moveTo>
                  <a:lnTo>
                    <a:pt x="0" y="6162"/>
                  </a:lnTo>
                  <a:cubicBezTo>
                    <a:pt x="0" y="6162"/>
                    <a:pt x="38" y="13776"/>
                    <a:pt x="229" y="18136"/>
                  </a:cubicBezTo>
                  <a:cubicBezTo>
                    <a:pt x="420" y="22496"/>
                    <a:pt x="4673" y="23028"/>
                    <a:pt x="4673" y="23028"/>
                  </a:cubicBezTo>
                  <a:cubicBezTo>
                    <a:pt x="4673" y="23028"/>
                    <a:pt x="4795" y="26032"/>
                    <a:pt x="4859" y="28833"/>
                  </a:cubicBezTo>
                  <a:cubicBezTo>
                    <a:pt x="4905" y="31410"/>
                    <a:pt x="7006" y="33474"/>
                    <a:pt x="9583" y="33474"/>
                  </a:cubicBezTo>
                  <a:cubicBezTo>
                    <a:pt x="9584" y="33474"/>
                    <a:pt x="9585" y="33474"/>
                    <a:pt x="9586" y="33474"/>
                  </a:cubicBezTo>
                  <a:lnTo>
                    <a:pt x="9639" y="33474"/>
                  </a:lnTo>
                  <a:cubicBezTo>
                    <a:pt x="12252" y="33444"/>
                    <a:pt x="14347" y="31302"/>
                    <a:pt x="14317" y="28689"/>
                  </a:cubicBezTo>
                  <a:lnTo>
                    <a:pt x="14174" y="8044"/>
                  </a:lnTo>
                  <a:lnTo>
                    <a:pt x="8326" y="0"/>
                  </a:lnTo>
                  <a:close/>
                </a:path>
              </a:pathLst>
            </a:custGeom>
            <a:solidFill>
              <a:srgbClr val="FFBE9D"/>
            </a:solidFill>
            <a:ln>
              <a:noFill/>
            </a:ln>
          </p:spPr>
          <p:txBody>
            <a:bodyPr spcFirstLastPara="1" wrap="square" lIns="80208" tIns="80208" rIns="80208" bIns="80208" anchor="ctr" anchorCtr="0">
              <a:noAutofit/>
            </a:bodyPr>
            <a:lstStyle/>
            <a:p>
              <a:pPr defTabSz="802203">
                <a:buClr>
                  <a:srgbClr val="000000"/>
                </a:buClr>
                <a:defRPr/>
              </a:pPr>
              <a:endParaRPr sz="1228" kern="0" dirty="0">
                <a:solidFill>
                  <a:srgbClr val="000000"/>
                </a:solidFill>
                <a:latin typeface="Arial"/>
                <a:cs typeface="Arial"/>
                <a:sym typeface="Arial"/>
              </a:endParaRPr>
            </a:p>
          </p:txBody>
        </p:sp>
        <p:sp>
          <p:nvSpPr>
            <p:cNvPr id="126" name="Google Shape;5325;p108">
              <a:extLst>
                <a:ext uri="{FF2B5EF4-FFF2-40B4-BE49-F238E27FC236}">
                  <a16:creationId xmlns:a16="http://schemas.microsoft.com/office/drawing/2014/main" id="{D6C060CA-9B46-5079-9E2D-CB44DBA40022}"/>
                </a:ext>
              </a:extLst>
            </p:cNvPr>
            <p:cNvSpPr/>
            <p:nvPr/>
          </p:nvSpPr>
          <p:spPr>
            <a:xfrm>
              <a:off x="5698125" y="2404625"/>
              <a:ext cx="141200" cy="73400"/>
            </a:xfrm>
            <a:custGeom>
              <a:avLst/>
              <a:gdLst/>
              <a:ahLst/>
              <a:cxnLst/>
              <a:rect l="l" t="t" r="r" b="b"/>
              <a:pathLst>
                <a:path w="5648" h="2936" extrusionOk="0">
                  <a:moveTo>
                    <a:pt x="5647" y="1"/>
                  </a:moveTo>
                  <a:cubicBezTo>
                    <a:pt x="3985" y="1154"/>
                    <a:pt x="2022" y="1797"/>
                    <a:pt x="1" y="1852"/>
                  </a:cubicBezTo>
                  <a:lnTo>
                    <a:pt x="75" y="2919"/>
                  </a:lnTo>
                  <a:cubicBezTo>
                    <a:pt x="249" y="2931"/>
                    <a:pt x="417" y="2936"/>
                    <a:pt x="581" y="2936"/>
                  </a:cubicBezTo>
                  <a:cubicBezTo>
                    <a:pt x="4429" y="2936"/>
                    <a:pt x="5647" y="1"/>
                    <a:pt x="5647" y="1"/>
                  </a:cubicBezTo>
                  <a:close/>
                </a:path>
              </a:pathLst>
            </a:custGeom>
            <a:solidFill>
              <a:srgbClr val="EB996E"/>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27" name="Google Shape;5326;p108">
              <a:extLst>
                <a:ext uri="{FF2B5EF4-FFF2-40B4-BE49-F238E27FC236}">
                  <a16:creationId xmlns:a16="http://schemas.microsoft.com/office/drawing/2014/main" id="{95CE7926-41FB-B030-EFB4-A687D2E91AEC}"/>
                </a:ext>
              </a:extLst>
            </p:cNvPr>
            <p:cNvSpPr/>
            <p:nvPr/>
          </p:nvSpPr>
          <p:spPr>
            <a:xfrm>
              <a:off x="5703250" y="2287800"/>
              <a:ext cx="59600" cy="48925"/>
            </a:xfrm>
            <a:custGeom>
              <a:avLst/>
              <a:gdLst/>
              <a:ahLst/>
              <a:cxnLst/>
              <a:rect l="l" t="t" r="r" b="b"/>
              <a:pathLst>
                <a:path w="2384" h="1957" extrusionOk="0">
                  <a:moveTo>
                    <a:pt x="1480" y="1"/>
                  </a:moveTo>
                  <a:cubicBezTo>
                    <a:pt x="1077" y="1"/>
                    <a:pt x="736" y="305"/>
                    <a:pt x="689" y="707"/>
                  </a:cubicBezTo>
                  <a:cubicBezTo>
                    <a:pt x="671" y="706"/>
                    <a:pt x="653" y="705"/>
                    <a:pt x="635" y="705"/>
                  </a:cubicBezTo>
                  <a:cubicBezTo>
                    <a:pt x="260" y="705"/>
                    <a:pt x="0" y="1102"/>
                    <a:pt x="169" y="1452"/>
                  </a:cubicBezTo>
                  <a:lnTo>
                    <a:pt x="137" y="1171"/>
                  </a:lnTo>
                  <a:lnTo>
                    <a:pt x="137" y="1171"/>
                  </a:lnTo>
                  <a:cubicBezTo>
                    <a:pt x="193" y="1486"/>
                    <a:pt x="413" y="1748"/>
                    <a:pt x="716" y="1856"/>
                  </a:cubicBezTo>
                  <a:cubicBezTo>
                    <a:pt x="874" y="1923"/>
                    <a:pt x="1041" y="1957"/>
                    <a:pt x="1208" y="1957"/>
                  </a:cubicBezTo>
                  <a:cubicBezTo>
                    <a:pt x="1436" y="1957"/>
                    <a:pt x="1664" y="1894"/>
                    <a:pt x="1865" y="1772"/>
                  </a:cubicBezTo>
                  <a:cubicBezTo>
                    <a:pt x="2204" y="1544"/>
                    <a:pt x="2384" y="1144"/>
                    <a:pt x="2327" y="739"/>
                  </a:cubicBezTo>
                  <a:cubicBezTo>
                    <a:pt x="2253" y="334"/>
                    <a:pt x="1914" y="31"/>
                    <a:pt x="1503" y="1"/>
                  </a:cubicBezTo>
                  <a:cubicBezTo>
                    <a:pt x="1495" y="1"/>
                    <a:pt x="1488" y="1"/>
                    <a:pt x="1480" y="1"/>
                  </a:cubicBezTo>
                  <a:close/>
                </a:path>
              </a:pathLst>
            </a:custGeom>
            <a:solidFill>
              <a:srgbClr val="EB996E"/>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28" name="Google Shape;5327;p108">
              <a:extLst>
                <a:ext uri="{FF2B5EF4-FFF2-40B4-BE49-F238E27FC236}">
                  <a16:creationId xmlns:a16="http://schemas.microsoft.com/office/drawing/2014/main" id="{4580D56F-D384-8C11-C279-AE0BB74E01BC}"/>
                </a:ext>
              </a:extLst>
            </p:cNvPr>
            <p:cNvSpPr/>
            <p:nvPr/>
          </p:nvSpPr>
          <p:spPr>
            <a:xfrm>
              <a:off x="5603200" y="2147950"/>
              <a:ext cx="29950" cy="28400"/>
            </a:xfrm>
            <a:custGeom>
              <a:avLst/>
              <a:gdLst/>
              <a:ahLst/>
              <a:cxnLst/>
              <a:rect l="l" t="t" r="r" b="b"/>
              <a:pathLst>
                <a:path w="1198" h="1136" extrusionOk="0">
                  <a:moveTo>
                    <a:pt x="573" y="0"/>
                  </a:moveTo>
                  <a:cubicBezTo>
                    <a:pt x="276" y="0"/>
                    <a:pt x="24" y="229"/>
                    <a:pt x="2" y="530"/>
                  </a:cubicBezTo>
                  <a:cubicBezTo>
                    <a:pt x="2" y="532"/>
                    <a:pt x="2" y="533"/>
                    <a:pt x="2" y="534"/>
                  </a:cubicBezTo>
                  <a:cubicBezTo>
                    <a:pt x="1" y="857"/>
                    <a:pt x="258" y="1123"/>
                    <a:pt x="581" y="1134"/>
                  </a:cubicBezTo>
                  <a:cubicBezTo>
                    <a:pt x="597" y="1135"/>
                    <a:pt x="612" y="1135"/>
                    <a:pt x="627" y="1135"/>
                  </a:cubicBezTo>
                  <a:cubicBezTo>
                    <a:pt x="923" y="1135"/>
                    <a:pt x="1174" y="906"/>
                    <a:pt x="1198" y="605"/>
                  </a:cubicBezTo>
                  <a:lnTo>
                    <a:pt x="1198" y="603"/>
                  </a:lnTo>
                  <a:cubicBezTo>
                    <a:pt x="1198" y="279"/>
                    <a:pt x="942" y="13"/>
                    <a:pt x="618" y="2"/>
                  </a:cubicBezTo>
                  <a:cubicBezTo>
                    <a:pt x="603" y="1"/>
                    <a:pt x="588" y="0"/>
                    <a:pt x="573" y="0"/>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29" name="Google Shape;5328;p108">
              <a:extLst>
                <a:ext uri="{FF2B5EF4-FFF2-40B4-BE49-F238E27FC236}">
                  <a16:creationId xmlns:a16="http://schemas.microsoft.com/office/drawing/2014/main" id="{DC70F3FA-3ACE-953A-CDFF-A6A4B4FEB34D}"/>
                </a:ext>
              </a:extLst>
            </p:cNvPr>
            <p:cNvSpPr/>
            <p:nvPr/>
          </p:nvSpPr>
          <p:spPr>
            <a:xfrm>
              <a:off x="5603075" y="2133225"/>
              <a:ext cx="61475" cy="16125"/>
            </a:xfrm>
            <a:custGeom>
              <a:avLst/>
              <a:gdLst/>
              <a:ahLst/>
              <a:cxnLst/>
              <a:rect l="l" t="t" r="r" b="b"/>
              <a:pathLst>
                <a:path w="2459" h="645" extrusionOk="0">
                  <a:moveTo>
                    <a:pt x="1209" y="1"/>
                  </a:moveTo>
                  <a:cubicBezTo>
                    <a:pt x="1205" y="1"/>
                    <a:pt x="1202" y="1"/>
                    <a:pt x="1198" y="1"/>
                  </a:cubicBezTo>
                  <a:cubicBezTo>
                    <a:pt x="864" y="2"/>
                    <a:pt x="538" y="107"/>
                    <a:pt x="268" y="304"/>
                  </a:cubicBezTo>
                  <a:cubicBezTo>
                    <a:pt x="65" y="458"/>
                    <a:pt x="1" y="596"/>
                    <a:pt x="39" y="634"/>
                  </a:cubicBezTo>
                  <a:cubicBezTo>
                    <a:pt x="46" y="641"/>
                    <a:pt x="57" y="644"/>
                    <a:pt x="72" y="644"/>
                  </a:cubicBezTo>
                  <a:cubicBezTo>
                    <a:pt x="204" y="644"/>
                    <a:pt x="626" y="378"/>
                    <a:pt x="1195" y="378"/>
                  </a:cubicBezTo>
                  <a:cubicBezTo>
                    <a:pt x="1200" y="378"/>
                    <a:pt x="1204" y="378"/>
                    <a:pt x="1209" y="378"/>
                  </a:cubicBezTo>
                  <a:cubicBezTo>
                    <a:pt x="1780" y="383"/>
                    <a:pt x="2219" y="634"/>
                    <a:pt x="2354" y="634"/>
                  </a:cubicBezTo>
                  <a:cubicBezTo>
                    <a:pt x="2370" y="634"/>
                    <a:pt x="2382" y="631"/>
                    <a:pt x="2389" y="623"/>
                  </a:cubicBezTo>
                  <a:cubicBezTo>
                    <a:pt x="2459" y="548"/>
                    <a:pt x="2346" y="447"/>
                    <a:pt x="2145" y="293"/>
                  </a:cubicBezTo>
                  <a:cubicBezTo>
                    <a:pt x="1869" y="104"/>
                    <a:pt x="1543" y="1"/>
                    <a:pt x="1209" y="1"/>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30" name="Google Shape;5329;p108">
              <a:extLst>
                <a:ext uri="{FF2B5EF4-FFF2-40B4-BE49-F238E27FC236}">
                  <a16:creationId xmlns:a16="http://schemas.microsoft.com/office/drawing/2014/main" id="{0A7E5090-854C-1093-850A-B897627ECA68}"/>
                </a:ext>
              </a:extLst>
            </p:cNvPr>
            <p:cNvSpPr/>
            <p:nvPr/>
          </p:nvSpPr>
          <p:spPr>
            <a:xfrm>
              <a:off x="5764475" y="2149550"/>
              <a:ext cx="30000" cy="28400"/>
            </a:xfrm>
            <a:custGeom>
              <a:avLst/>
              <a:gdLst/>
              <a:ahLst/>
              <a:cxnLst/>
              <a:rect l="l" t="t" r="r" b="b"/>
              <a:pathLst>
                <a:path w="1200" h="1136" extrusionOk="0">
                  <a:moveTo>
                    <a:pt x="576" y="0"/>
                  </a:moveTo>
                  <a:cubicBezTo>
                    <a:pt x="279" y="0"/>
                    <a:pt x="29" y="228"/>
                    <a:pt x="5" y="528"/>
                  </a:cubicBezTo>
                  <a:cubicBezTo>
                    <a:pt x="1" y="852"/>
                    <a:pt x="256" y="1119"/>
                    <a:pt x="579" y="1134"/>
                  </a:cubicBezTo>
                  <a:cubicBezTo>
                    <a:pt x="595" y="1135"/>
                    <a:pt x="610" y="1135"/>
                    <a:pt x="625" y="1135"/>
                  </a:cubicBezTo>
                  <a:cubicBezTo>
                    <a:pt x="922" y="1135"/>
                    <a:pt x="1173" y="906"/>
                    <a:pt x="1195" y="605"/>
                  </a:cubicBezTo>
                  <a:lnTo>
                    <a:pt x="1195" y="603"/>
                  </a:lnTo>
                  <a:cubicBezTo>
                    <a:pt x="1199" y="279"/>
                    <a:pt x="944" y="13"/>
                    <a:pt x="622" y="2"/>
                  </a:cubicBezTo>
                  <a:cubicBezTo>
                    <a:pt x="607" y="1"/>
                    <a:pt x="591" y="0"/>
                    <a:pt x="576" y="0"/>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31" name="Google Shape;5330;p108">
              <a:extLst>
                <a:ext uri="{FF2B5EF4-FFF2-40B4-BE49-F238E27FC236}">
                  <a16:creationId xmlns:a16="http://schemas.microsoft.com/office/drawing/2014/main" id="{E82C03AD-133A-5B9A-906A-1E59B1434994}"/>
                </a:ext>
              </a:extLst>
            </p:cNvPr>
            <p:cNvSpPr/>
            <p:nvPr/>
          </p:nvSpPr>
          <p:spPr>
            <a:xfrm>
              <a:off x="5760600" y="2136275"/>
              <a:ext cx="61850" cy="16025"/>
            </a:xfrm>
            <a:custGeom>
              <a:avLst/>
              <a:gdLst/>
              <a:ahLst/>
              <a:cxnLst/>
              <a:rect l="l" t="t" r="r" b="b"/>
              <a:pathLst>
                <a:path w="2474" h="641" extrusionOk="0">
                  <a:moveTo>
                    <a:pt x="1192" y="1"/>
                  </a:moveTo>
                  <a:cubicBezTo>
                    <a:pt x="864" y="1"/>
                    <a:pt x="545" y="107"/>
                    <a:pt x="283" y="304"/>
                  </a:cubicBezTo>
                  <a:cubicBezTo>
                    <a:pt x="85" y="452"/>
                    <a:pt x="1" y="597"/>
                    <a:pt x="54" y="628"/>
                  </a:cubicBezTo>
                  <a:cubicBezTo>
                    <a:pt x="62" y="636"/>
                    <a:pt x="74" y="640"/>
                    <a:pt x="91" y="640"/>
                  </a:cubicBezTo>
                  <a:cubicBezTo>
                    <a:pt x="228" y="640"/>
                    <a:pt x="653" y="373"/>
                    <a:pt x="1224" y="373"/>
                  </a:cubicBezTo>
                  <a:cubicBezTo>
                    <a:pt x="1792" y="373"/>
                    <a:pt x="2229" y="630"/>
                    <a:pt x="2367" y="630"/>
                  </a:cubicBezTo>
                  <a:cubicBezTo>
                    <a:pt x="2384" y="630"/>
                    <a:pt x="2396" y="626"/>
                    <a:pt x="2404" y="617"/>
                  </a:cubicBezTo>
                  <a:cubicBezTo>
                    <a:pt x="2474" y="538"/>
                    <a:pt x="2367" y="442"/>
                    <a:pt x="2160" y="294"/>
                  </a:cubicBezTo>
                  <a:cubicBezTo>
                    <a:pt x="1883" y="103"/>
                    <a:pt x="1555" y="1"/>
                    <a:pt x="1219" y="1"/>
                  </a:cubicBezTo>
                  <a:cubicBezTo>
                    <a:pt x="1217" y="1"/>
                    <a:pt x="1215" y="1"/>
                    <a:pt x="1213" y="1"/>
                  </a:cubicBezTo>
                  <a:cubicBezTo>
                    <a:pt x="1206" y="1"/>
                    <a:pt x="1199" y="1"/>
                    <a:pt x="1192" y="1"/>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32" name="Google Shape;5331;p108">
              <a:extLst>
                <a:ext uri="{FF2B5EF4-FFF2-40B4-BE49-F238E27FC236}">
                  <a16:creationId xmlns:a16="http://schemas.microsoft.com/office/drawing/2014/main" id="{A58930D7-0F64-7C3C-06EE-1167B619A868}"/>
                </a:ext>
              </a:extLst>
            </p:cNvPr>
            <p:cNvSpPr/>
            <p:nvPr/>
          </p:nvSpPr>
          <p:spPr>
            <a:xfrm>
              <a:off x="5661650" y="2137225"/>
              <a:ext cx="48725" cy="135000"/>
            </a:xfrm>
            <a:custGeom>
              <a:avLst/>
              <a:gdLst/>
              <a:ahLst/>
              <a:cxnLst/>
              <a:rect l="l" t="t" r="r" b="b"/>
              <a:pathLst>
                <a:path w="1949" h="5400" extrusionOk="0">
                  <a:moveTo>
                    <a:pt x="1949" y="1"/>
                  </a:moveTo>
                  <a:lnTo>
                    <a:pt x="1949" y="1"/>
                  </a:lnTo>
                  <a:cubicBezTo>
                    <a:pt x="1417" y="1027"/>
                    <a:pt x="965" y="2093"/>
                    <a:pt x="598" y="3191"/>
                  </a:cubicBezTo>
                  <a:cubicBezTo>
                    <a:pt x="438" y="3632"/>
                    <a:pt x="284" y="4046"/>
                    <a:pt x="136" y="4450"/>
                  </a:cubicBezTo>
                  <a:cubicBezTo>
                    <a:pt x="30" y="4647"/>
                    <a:pt x="1" y="4876"/>
                    <a:pt x="51" y="5094"/>
                  </a:cubicBezTo>
                  <a:cubicBezTo>
                    <a:pt x="98" y="5211"/>
                    <a:pt x="199" y="5300"/>
                    <a:pt x="322" y="5333"/>
                  </a:cubicBezTo>
                  <a:cubicBezTo>
                    <a:pt x="412" y="5357"/>
                    <a:pt x="504" y="5369"/>
                    <a:pt x="598" y="5370"/>
                  </a:cubicBezTo>
                  <a:cubicBezTo>
                    <a:pt x="757" y="5389"/>
                    <a:pt x="917" y="5399"/>
                    <a:pt x="1076" y="5399"/>
                  </a:cubicBezTo>
                  <a:cubicBezTo>
                    <a:pt x="1277" y="5399"/>
                    <a:pt x="1478" y="5384"/>
                    <a:pt x="1678" y="5353"/>
                  </a:cubicBezTo>
                  <a:cubicBezTo>
                    <a:pt x="1332" y="5252"/>
                    <a:pt x="975" y="5190"/>
                    <a:pt x="613" y="5167"/>
                  </a:cubicBezTo>
                  <a:cubicBezTo>
                    <a:pt x="449" y="5167"/>
                    <a:pt x="295" y="5120"/>
                    <a:pt x="263" y="5009"/>
                  </a:cubicBezTo>
                  <a:cubicBezTo>
                    <a:pt x="251" y="4838"/>
                    <a:pt x="290" y="4667"/>
                    <a:pt x="375" y="4519"/>
                  </a:cubicBezTo>
                  <a:lnTo>
                    <a:pt x="859" y="3270"/>
                  </a:lnTo>
                  <a:cubicBezTo>
                    <a:pt x="1311" y="2212"/>
                    <a:pt x="1676" y="1118"/>
                    <a:pt x="1949" y="1"/>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33" name="Google Shape;5332;p108">
              <a:extLst>
                <a:ext uri="{FF2B5EF4-FFF2-40B4-BE49-F238E27FC236}">
                  <a16:creationId xmlns:a16="http://schemas.microsoft.com/office/drawing/2014/main" id="{46FAB3B8-9474-6957-D67A-925E6CEA9190}"/>
                </a:ext>
              </a:extLst>
            </p:cNvPr>
            <p:cNvSpPr/>
            <p:nvPr/>
          </p:nvSpPr>
          <p:spPr>
            <a:xfrm>
              <a:off x="5699575" y="2282225"/>
              <a:ext cx="54375" cy="46525"/>
            </a:xfrm>
            <a:custGeom>
              <a:avLst/>
              <a:gdLst/>
              <a:ahLst/>
              <a:cxnLst/>
              <a:rect l="l" t="t" r="r" b="b"/>
              <a:pathLst>
                <a:path w="2175" h="1861" extrusionOk="0">
                  <a:moveTo>
                    <a:pt x="2055" y="0"/>
                  </a:moveTo>
                  <a:cubicBezTo>
                    <a:pt x="2054" y="0"/>
                    <a:pt x="2054" y="0"/>
                    <a:pt x="2053" y="0"/>
                  </a:cubicBezTo>
                  <a:cubicBezTo>
                    <a:pt x="1946" y="0"/>
                    <a:pt x="1946" y="691"/>
                    <a:pt x="1352" y="1185"/>
                  </a:cubicBezTo>
                  <a:cubicBezTo>
                    <a:pt x="755" y="1679"/>
                    <a:pt x="11" y="1606"/>
                    <a:pt x="7" y="1717"/>
                  </a:cubicBezTo>
                  <a:cubicBezTo>
                    <a:pt x="1" y="1829"/>
                    <a:pt x="171" y="1856"/>
                    <a:pt x="484" y="1861"/>
                  </a:cubicBezTo>
                  <a:cubicBezTo>
                    <a:pt x="494" y="1861"/>
                    <a:pt x="504" y="1861"/>
                    <a:pt x="514" y="1861"/>
                  </a:cubicBezTo>
                  <a:cubicBezTo>
                    <a:pt x="912" y="1861"/>
                    <a:pt x="1298" y="1724"/>
                    <a:pt x="1606" y="1473"/>
                  </a:cubicBezTo>
                  <a:cubicBezTo>
                    <a:pt x="1906" y="1223"/>
                    <a:pt x="2097" y="866"/>
                    <a:pt x="2138" y="479"/>
                  </a:cubicBezTo>
                  <a:cubicBezTo>
                    <a:pt x="2175" y="175"/>
                    <a:pt x="2102" y="0"/>
                    <a:pt x="2055" y="0"/>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34" name="Google Shape;5333;p108">
              <a:extLst>
                <a:ext uri="{FF2B5EF4-FFF2-40B4-BE49-F238E27FC236}">
                  <a16:creationId xmlns:a16="http://schemas.microsoft.com/office/drawing/2014/main" id="{4CEDFF38-40AB-1066-81F6-631A903F9128}"/>
                </a:ext>
              </a:extLst>
            </p:cNvPr>
            <p:cNvSpPr/>
            <p:nvPr/>
          </p:nvSpPr>
          <p:spPr>
            <a:xfrm>
              <a:off x="5753950" y="2104675"/>
              <a:ext cx="74850" cy="21475"/>
            </a:xfrm>
            <a:custGeom>
              <a:avLst/>
              <a:gdLst/>
              <a:ahLst/>
              <a:cxnLst/>
              <a:rect l="l" t="t" r="r" b="b"/>
              <a:pathLst>
                <a:path w="2994" h="859" extrusionOk="0">
                  <a:moveTo>
                    <a:pt x="1276" y="0"/>
                  </a:moveTo>
                  <a:cubicBezTo>
                    <a:pt x="986" y="0"/>
                    <a:pt x="695" y="49"/>
                    <a:pt x="415" y="149"/>
                  </a:cubicBezTo>
                  <a:cubicBezTo>
                    <a:pt x="139" y="239"/>
                    <a:pt x="0" y="377"/>
                    <a:pt x="27" y="478"/>
                  </a:cubicBezTo>
                  <a:cubicBezTo>
                    <a:pt x="91" y="653"/>
                    <a:pt x="734" y="574"/>
                    <a:pt x="1490" y="664"/>
                  </a:cubicBezTo>
                  <a:cubicBezTo>
                    <a:pt x="2048" y="731"/>
                    <a:pt x="2524" y="859"/>
                    <a:pt x="2775" y="859"/>
                  </a:cubicBezTo>
                  <a:cubicBezTo>
                    <a:pt x="2864" y="859"/>
                    <a:pt x="2925" y="843"/>
                    <a:pt x="2951" y="803"/>
                  </a:cubicBezTo>
                  <a:cubicBezTo>
                    <a:pt x="2993" y="728"/>
                    <a:pt x="2892" y="563"/>
                    <a:pt x="2643" y="393"/>
                  </a:cubicBezTo>
                  <a:cubicBezTo>
                    <a:pt x="2228" y="133"/>
                    <a:pt x="1754" y="0"/>
                    <a:pt x="1276" y="0"/>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35" name="Google Shape;5334;p108">
              <a:extLst>
                <a:ext uri="{FF2B5EF4-FFF2-40B4-BE49-F238E27FC236}">
                  <a16:creationId xmlns:a16="http://schemas.microsoft.com/office/drawing/2014/main" id="{6A890F25-4367-A9D5-1F58-A4D1176967BA}"/>
                </a:ext>
              </a:extLst>
            </p:cNvPr>
            <p:cNvSpPr/>
            <p:nvPr/>
          </p:nvSpPr>
          <p:spPr>
            <a:xfrm>
              <a:off x="5608675" y="2086400"/>
              <a:ext cx="56375" cy="17750"/>
            </a:xfrm>
            <a:custGeom>
              <a:avLst/>
              <a:gdLst/>
              <a:ahLst/>
              <a:cxnLst/>
              <a:rect l="l" t="t" r="r" b="b"/>
              <a:pathLst>
                <a:path w="2255" h="710" extrusionOk="0">
                  <a:moveTo>
                    <a:pt x="1118" y="0"/>
                  </a:moveTo>
                  <a:cubicBezTo>
                    <a:pt x="797" y="0"/>
                    <a:pt x="476" y="97"/>
                    <a:pt x="202" y="289"/>
                  </a:cubicBezTo>
                  <a:cubicBezTo>
                    <a:pt x="59" y="422"/>
                    <a:pt x="1" y="571"/>
                    <a:pt x="48" y="645"/>
                  </a:cubicBezTo>
                  <a:cubicBezTo>
                    <a:pt x="85" y="693"/>
                    <a:pt x="157" y="709"/>
                    <a:pt x="255" y="709"/>
                  </a:cubicBezTo>
                  <a:cubicBezTo>
                    <a:pt x="452" y="709"/>
                    <a:pt x="757" y="645"/>
                    <a:pt x="1111" y="645"/>
                  </a:cubicBezTo>
                  <a:cubicBezTo>
                    <a:pt x="1414" y="645"/>
                    <a:pt x="1691" y="678"/>
                    <a:pt x="1888" y="678"/>
                  </a:cubicBezTo>
                  <a:cubicBezTo>
                    <a:pt x="2037" y="678"/>
                    <a:pt x="2141" y="659"/>
                    <a:pt x="2175" y="593"/>
                  </a:cubicBezTo>
                  <a:cubicBezTo>
                    <a:pt x="2255" y="437"/>
                    <a:pt x="2148" y="375"/>
                    <a:pt x="1952" y="236"/>
                  </a:cubicBezTo>
                  <a:cubicBezTo>
                    <a:pt x="1695" y="78"/>
                    <a:pt x="1406" y="0"/>
                    <a:pt x="1118" y="0"/>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36" name="Google Shape;5335;p108">
              <a:extLst>
                <a:ext uri="{FF2B5EF4-FFF2-40B4-BE49-F238E27FC236}">
                  <a16:creationId xmlns:a16="http://schemas.microsoft.com/office/drawing/2014/main" id="{012C646A-B4FE-9AF0-A28F-369AB116F232}"/>
                </a:ext>
              </a:extLst>
            </p:cNvPr>
            <p:cNvSpPr/>
            <p:nvPr/>
          </p:nvSpPr>
          <p:spPr>
            <a:xfrm>
              <a:off x="5596450" y="1854725"/>
              <a:ext cx="437175" cy="585600"/>
            </a:xfrm>
            <a:custGeom>
              <a:avLst/>
              <a:gdLst/>
              <a:ahLst/>
              <a:cxnLst/>
              <a:rect l="l" t="t" r="r" b="b"/>
              <a:pathLst>
                <a:path w="17487" h="23424" extrusionOk="0">
                  <a:moveTo>
                    <a:pt x="6355" y="1"/>
                  </a:moveTo>
                  <a:cubicBezTo>
                    <a:pt x="6189" y="1"/>
                    <a:pt x="6024" y="6"/>
                    <a:pt x="5859" y="18"/>
                  </a:cubicBezTo>
                  <a:cubicBezTo>
                    <a:pt x="4385" y="79"/>
                    <a:pt x="2964" y="579"/>
                    <a:pt x="1776" y="1453"/>
                  </a:cubicBezTo>
                  <a:cubicBezTo>
                    <a:pt x="1776" y="1453"/>
                    <a:pt x="1" y="2824"/>
                    <a:pt x="144" y="4573"/>
                  </a:cubicBezTo>
                  <a:cubicBezTo>
                    <a:pt x="347" y="6953"/>
                    <a:pt x="3742" y="8505"/>
                    <a:pt x="6179" y="8505"/>
                  </a:cubicBezTo>
                  <a:cubicBezTo>
                    <a:pt x="6236" y="8505"/>
                    <a:pt x="6293" y="8505"/>
                    <a:pt x="6349" y="8503"/>
                  </a:cubicBezTo>
                  <a:lnTo>
                    <a:pt x="6694" y="8844"/>
                  </a:lnTo>
                  <a:cubicBezTo>
                    <a:pt x="7490" y="9646"/>
                    <a:pt x="8572" y="10100"/>
                    <a:pt x="9704" y="10104"/>
                  </a:cubicBezTo>
                  <a:cubicBezTo>
                    <a:pt x="9710" y="10104"/>
                    <a:pt x="9717" y="10104"/>
                    <a:pt x="9724" y="10104"/>
                  </a:cubicBezTo>
                  <a:cubicBezTo>
                    <a:pt x="10492" y="10104"/>
                    <a:pt x="11236" y="9836"/>
                    <a:pt x="11829" y="9348"/>
                  </a:cubicBezTo>
                  <a:cubicBezTo>
                    <a:pt x="12212" y="10374"/>
                    <a:pt x="12207" y="11512"/>
                    <a:pt x="12558" y="12538"/>
                  </a:cubicBezTo>
                  <a:cubicBezTo>
                    <a:pt x="12906" y="13556"/>
                    <a:pt x="13254" y="23423"/>
                    <a:pt x="14318" y="23423"/>
                  </a:cubicBezTo>
                  <a:cubicBezTo>
                    <a:pt x="14327" y="23423"/>
                    <a:pt x="14335" y="23422"/>
                    <a:pt x="14344" y="23421"/>
                  </a:cubicBezTo>
                  <a:cubicBezTo>
                    <a:pt x="15338" y="23267"/>
                    <a:pt x="16529" y="13230"/>
                    <a:pt x="16785" y="12257"/>
                  </a:cubicBezTo>
                  <a:cubicBezTo>
                    <a:pt x="17487" y="9566"/>
                    <a:pt x="16604" y="6600"/>
                    <a:pt x="14818" y="4468"/>
                  </a:cubicBezTo>
                  <a:cubicBezTo>
                    <a:pt x="12797" y="2069"/>
                    <a:pt x="9501" y="1"/>
                    <a:pt x="6355" y="1"/>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37" name="Google Shape;5336;p108">
              <a:extLst>
                <a:ext uri="{FF2B5EF4-FFF2-40B4-BE49-F238E27FC236}">
                  <a16:creationId xmlns:a16="http://schemas.microsoft.com/office/drawing/2014/main" id="{DF330787-6968-4195-E4BC-BEB91E07C315}"/>
                </a:ext>
              </a:extLst>
            </p:cNvPr>
            <p:cNvSpPr/>
            <p:nvPr/>
          </p:nvSpPr>
          <p:spPr>
            <a:xfrm>
              <a:off x="5574475" y="1966275"/>
              <a:ext cx="43650" cy="128700"/>
            </a:xfrm>
            <a:custGeom>
              <a:avLst/>
              <a:gdLst/>
              <a:ahLst/>
              <a:cxnLst/>
              <a:rect l="l" t="t" r="r" b="b"/>
              <a:pathLst>
                <a:path w="1746" h="5148" extrusionOk="0">
                  <a:moveTo>
                    <a:pt x="1443" y="0"/>
                  </a:moveTo>
                  <a:cubicBezTo>
                    <a:pt x="1240" y="0"/>
                    <a:pt x="1109" y="183"/>
                    <a:pt x="1017" y="357"/>
                  </a:cubicBezTo>
                  <a:cubicBezTo>
                    <a:pt x="277" y="1759"/>
                    <a:pt x="0" y="3359"/>
                    <a:pt x="225" y="4925"/>
                  </a:cubicBezTo>
                  <a:lnTo>
                    <a:pt x="225" y="4925"/>
                  </a:lnTo>
                  <a:lnTo>
                    <a:pt x="251" y="4844"/>
                  </a:lnTo>
                  <a:cubicBezTo>
                    <a:pt x="856" y="4342"/>
                    <a:pt x="1281" y="3657"/>
                    <a:pt x="1464" y="2893"/>
                  </a:cubicBezTo>
                  <a:cubicBezTo>
                    <a:pt x="1643" y="2135"/>
                    <a:pt x="1738" y="1359"/>
                    <a:pt x="1746" y="581"/>
                  </a:cubicBezTo>
                  <a:cubicBezTo>
                    <a:pt x="1746" y="352"/>
                    <a:pt x="1746" y="49"/>
                    <a:pt x="1506" y="6"/>
                  </a:cubicBezTo>
                  <a:cubicBezTo>
                    <a:pt x="1485" y="2"/>
                    <a:pt x="1463" y="0"/>
                    <a:pt x="1443" y="0"/>
                  </a:cubicBezTo>
                  <a:close/>
                  <a:moveTo>
                    <a:pt x="225" y="4925"/>
                  </a:moveTo>
                  <a:lnTo>
                    <a:pt x="152" y="5148"/>
                  </a:lnTo>
                  <a:lnTo>
                    <a:pt x="152" y="5148"/>
                  </a:lnTo>
                  <a:lnTo>
                    <a:pt x="247" y="5067"/>
                  </a:lnTo>
                  <a:cubicBezTo>
                    <a:pt x="239" y="5020"/>
                    <a:pt x="232" y="4973"/>
                    <a:pt x="225" y="4925"/>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38" name="Google Shape;5337;p108">
              <a:extLst>
                <a:ext uri="{FF2B5EF4-FFF2-40B4-BE49-F238E27FC236}">
                  <a16:creationId xmlns:a16="http://schemas.microsoft.com/office/drawing/2014/main" id="{F7795CB9-F7E6-7752-29FC-92690584A3C9}"/>
                </a:ext>
              </a:extLst>
            </p:cNvPr>
            <p:cNvSpPr/>
            <p:nvPr/>
          </p:nvSpPr>
          <p:spPr>
            <a:xfrm>
              <a:off x="3826125" y="5228425"/>
              <a:ext cx="453150" cy="202600"/>
            </a:xfrm>
            <a:custGeom>
              <a:avLst/>
              <a:gdLst/>
              <a:ahLst/>
              <a:cxnLst/>
              <a:rect l="l" t="t" r="r" b="b"/>
              <a:pathLst>
                <a:path w="18126" h="8104" extrusionOk="0">
                  <a:moveTo>
                    <a:pt x="128" y="0"/>
                  </a:moveTo>
                  <a:lnTo>
                    <a:pt x="0" y="7625"/>
                  </a:lnTo>
                  <a:lnTo>
                    <a:pt x="607" y="7672"/>
                  </a:lnTo>
                  <a:cubicBezTo>
                    <a:pt x="2476" y="7798"/>
                    <a:pt x="8360" y="8104"/>
                    <a:pt x="12386" y="8104"/>
                  </a:cubicBezTo>
                  <a:cubicBezTo>
                    <a:pt x="14155" y="8104"/>
                    <a:pt x="15564" y="8045"/>
                    <a:pt x="16117" y="7886"/>
                  </a:cubicBezTo>
                  <a:cubicBezTo>
                    <a:pt x="18125" y="7300"/>
                    <a:pt x="9858" y="5328"/>
                    <a:pt x="9858" y="5328"/>
                  </a:cubicBezTo>
                  <a:lnTo>
                    <a:pt x="9890" y="118"/>
                  </a:lnTo>
                  <a:lnTo>
                    <a:pt x="128" y="0"/>
                  </a:lnTo>
                  <a:close/>
                </a:path>
              </a:pathLst>
            </a:custGeom>
            <a:solidFill>
              <a:srgbClr val="888B8D"/>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39" name="Google Shape;5338;p108">
              <a:extLst>
                <a:ext uri="{FF2B5EF4-FFF2-40B4-BE49-F238E27FC236}">
                  <a16:creationId xmlns:a16="http://schemas.microsoft.com/office/drawing/2014/main" id="{FAC373DD-77F0-F8B4-B762-893F37F7A6D9}"/>
                </a:ext>
              </a:extLst>
            </p:cNvPr>
            <p:cNvSpPr/>
            <p:nvPr/>
          </p:nvSpPr>
          <p:spPr>
            <a:xfrm>
              <a:off x="3826275" y="5347125"/>
              <a:ext cx="88275" cy="71125"/>
            </a:xfrm>
            <a:custGeom>
              <a:avLst/>
              <a:gdLst/>
              <a:ahLst/>
              <a:cxnLst/>
              <a:rect l="l" t="t" r="r" b="b"/>
              <a:pathLst>
                <a:path w="3531" h="2845" extrusionOk="0">
                  <a:moveTo>
                    <a:pt x="219" y="1"/>
                  </a:moveTo>
                  <a:cubicBezTo>
                    <a:pt x="159" y="1"/>
                    <a:pt x="99" y="2"/>
                    <a:pt x="38" y="6"/>
                  </a:cubicBezTo>
                  <a:lnTo>
                    <a:pt x="0" y="2738"/>
                  </a:lnTo>
                  <a:lnTo>
                    <a:pt x="3530" y="2845"/>
                  </a:lnTo>
                  <a:cubicBezTo>
                    <a:pt x="3398" y="2019"/>
                    <a:pt x="2964" y="1271"/>
                    <a:pt x="2313" y="745"/>
                  </a:cubicBezTo>
                  <a:cubicBezTo>
                    <a:pt x="1720" y="262"/>
                    <a:pt x="980" y="1"/>
                    <a:pt x="219" y="1"/>
                  </a:cubicBezTo>
                  <a:close/>
                </a:path>
              </a:pathLst>
            </a:custGeom>
            <a:solidFill>
              <a:srgbClr val="888B8D"/>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40" name="Google Shape;5339;p108">
              <a:extLst>
                <a:ext uri="{FF2B5EF4-FFF2-40B4-BE49-F238E27FC236}">
                  <a16:creationId xmlns:a16="http://schemas.microsoft.com/office/drawing/2014/main" id="{2DD4FE5E-8ED4-31D8-25F2-870924E089A3}"/>
                </a:ext>
              </a:extLst>
            </p:cNvPr>
            <p:cNvSpPr/>
            <p:nvPr/>
          </p:nvSpPr>
          <p:spPr>
            <a:xfrm>
              <a:off x="3826000" y="5389250"/>
              <a:ext cx="419900" cy="41075"/>
            </a:xfrm>
            <a:custGeom>
              <a:avLst/>
              <a:gdLst/>
              <a:ahLst/>
              <a:cxnLst/>
              <a:rect l="l" t="t" r="r" b="b"/>
              <a:pathLst>
                <a:path w="16796" h="1643" extrusionOk="0">
                  <a:moveTo>
                    <a:pt x="13898" y="1"/>
                  </a:moveTo>
                  <a:cubicBezTo>
                    <a:pt x="13330" y="22"/>
                    <a:pt x="13000" y="1250"/>
                    <a:pt x="13000" y="1250"/>
                  </a:cubicBezTo>
                  <a:lnTo>
                    <a:pt x="1" y="974"/>
                  </a:lnTo>
                  <a:lnTo>
                    <a:pt x="1" y="1192"/>
                  </a:lnTo>
                  <a:cubicBezTo>
                    <a:pt x="2829" y="1476"/>
                    <a:pt x="7724" y="1643"/>
                    <a:pt x="11439" y="1643"/>
                  </a:cubicBezTo>
                  <a:cubicBezTo>
                    <a:pt x="14177" y="1643"/>
                    <a:pt x="16274" y="1552"/>
                    <a:pt x="16430" y="1352"/>
                  </a:cubicBezTo>
                  <a:cubicBezTo>
                    <a:pt x="16796" y="878"/>
                    <a:pt x="13898" y="1"/>
                    <a:pt x="13898" y="1"/>
                  </a:cubicBezTo>
                  <a:close/>
                </a:path>
              </a:pathLst>
            </a:custGeom>
            <a:solidFill>
              <a:srgbClr val="888B8D"/>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41" name="Google Shape;5340;p108">
              <a:extLst>
                <a:ext uri="{FF2B5EF4-FFF2-40B4-BE49-F238E27FC236}">
                  <a16:creationId xmlns:a16="http://schemas.microsoft.com/office/drawing/2014/main" id="{96C5558A-B983-A404-AA41-1750BDB99C0C}"/>
                </a:ext>
              </a:extLst>
            </p:cNvPr>
            <p:cNvSpPr/>
            <p:nvPr/>
          </p:nvSpPr>
          <p:spPr>
            <a:xfrm>
              <a:off x="3822675" y="5412925"/>
              <a:ext cx="397450" cy="8225"/>
            </a:xfrm>
            <a:custGeom>
              <a:avLst/>
              <a:gdLst/>
              <a:ahLst/>
              <a:cxnLst/>
              <a:rect l="l" t="t" r="r" b="b"/>
              <a:pathLst>
                <a:path w="15898" h="329" extrusionOk="0">
                  <a:moveTo>
                    <a:pt x="166" y="1"/>
                  </a:moveTo>
                  <a:cubicBezTo>
                    <a:pt x="138" y="3"/>
                    <a:pt x="111" y="4"/>
                    <a:pt x="83" y="4"/>
                  </a:cubicBezTo>
                  <a:cubicBezTo>
                    <a:pt x="56" y="4"/>
                    <a:pt x="28" y="3"/>
                    <a:pt x="1" y="1"/>
                  </a:cubicBezTo>
                  <a:lnTo>
                    <a:pt x="1" y="1"/>
                  </a:lnTo>
                  <a:lnTo>
                    <a:pt x="166" y="59"/>
                  </a:lnTo>
                  <a:lnTo>
                    <a:pt x="644" y="59"/>
                  </a:lnTo>
                  <a:lnTo>
                    <a:pt x="1845" y="102"/>
                  </a:lnTo>
                  <a:lnTo>
                    <a:pt x="1845" y="102"/>
                  </a:lnTo>
                  <a:lnTo>
                    <a:pt x="650" y="37"/>
                  </a:lnTo>
                  <a:lnTo>
                    <a:pt x="166" y="1"/>
                  </a:lnTo>
                  <a:close/>
                  <a:moveTo>
                    <a:pt x="1845" y="102"/>
                  </a:moveTo>
                  <a:lnTo>
                    <a:pt x="2425" y="133"/>
                  </a:lnTo>
                  <a:cubicBezTo>
                    <a:pt x="3920" y="207"/>
                    <a:pt x="5992" y="282"/>
                    <a:pt x="8273" y="314"/>
                  </a:cubicBezTo>
                  <a:cubicBezTo>
                    <a:pt x="9034" y="325"/>
                    <a:pt x="9772" y="328"/>
                    <a:pt x="10474" y="328"/>
                  </a:cubicBezTo>
                  <a:cubicBezTo>
                    <a:pt x="11877" y="328"/>
                    <a:pt x="13133" y="314"/>
                    <a:pt x="14121" y="314"/>
                  </a:cubicBezTo>
                  <a:lnTo>
                    <a:pt x="15898" y="266"/>
                  </a:lnTo>
                  <a:lnTo>
                    <a:pt x="8269" y="266"/>
                  </a:lnTo>
                  <a:cubicBezTo>
                    <a:pt x="5988" y="266"/>
                    <a:pt x="3909" y="170"/>
                    <a:pt x="2419" y="123"/>
                  </a:cubicBezTo>
                  <a:lnTo>
                    <a:pt x="1845" y="102"/>
                  </a:ln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42" name="Google Shape;5341;p108">
              <a:extLst>
                <a:ext uri="{FF2B5EF4-FFF2-40B4-BE49-F238E27FC236}">
                  <a16:creationId xmlns:a16="http://schemas.microsoft.com/office/drawing/2014/main" id="{99EB6487-2764-2F8C-6FBD-CB658110AFA0}"/>
                </a:ext>
              </a:extLst>
            </p:cNvPr>
            <p:cNvSpPr/>
            <p:nvPr/>
          </p:nvSpPr>
          <p:spPr>
            <a:xfrm>
              <a:off x="4150625" y="5386475"/>
              <a:ext cx="24725" cy="37775"/>
            </a:xfrm>
            <a:custGeom>
              <a:avLst/>
              <a:gdLst/>
              <a:ahLst/>
              <a:cxnLst/>
              <a:rect l="l" t="t" r="r" b="b"/>
              <a:pathLst>
                <a:path w="989" h="1511" extrusionOk="0">
                  <a:moveTo>
                    <a:pt x="988" y="1"/>
                  </a:moveTo>
                  <a:lnTo>
                    <a:pt x="988" y="1"/>
                  </a:lnTo>
                  <a:cubicBezTo>
                    <a:pt x="684" y="107"/>
                    <a:pt x="430" y="323"/>
                    <a:pt x="276" y="606"/>
                  </a:cubicBezTo>
                  <a:cubicBezTo>
                    <a:pt x="87" y="868"/>
                    <a:pt x="1" y="1189"/>
                    <a:pt x="31" y="1510"/>
                  </a:cubicBezTo>
                  <a:cubicBezTo>
                    <a:pt x="114" y="1218"/>
                    <a:pt x="230" y="937"/>
                    <a:pt x="377" y="670"/>
                  </a:cubicBezTo>
                  <a:cubicBezTo>
                    <a:pt x="551" y="422"/>
                    <a:pt x="757" y="197"/>
                    <a:pt x="988"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43" name="Google Shape;5342;p108">
              <a:extLst>
                <a:ext uri="{FF2B5EF4-FFF2-40B4-BE49-F238E27FC236}">
                  <a16:creationId xmlns:a16="http://schemas.microsoft.com/office/drawing/2014/main" id="{D2C826B3-B089-B38D-9D94-1A7D0596C168}"/>
                </a:ext>
              </a:extLst>
            </p:cNvPr>
            <p:cNvSpPr/>
            <p:nvPr/>
          </p:nvSpPr>
          <p:spPr>
            <a:xfrm>
              <a:off x="4079200" y="5366100"/>
              <a:ext cx="14550" cy="20250"/>
            </a:xfrm>
            <a:custGeom>
              <a:avLst/>
              <a:gdLst/>
              <a:ahLst/>
              <a:cxnLst/>
              <a:rect l="l" t="t" r="r" b="b"/>
              <a:pathLst>
                <a:path w="582" h="810" extrusionOk="0">
                  <a:moveTo>
                    <a:pt x="550" y="0"/>
                  </a:moveTo>
                  <a:cubicBezTo>
                    <a:pt x="516" y="0"/>
                    <a:pt x="379" y="160"/>
                    <a:pt x="241" y="373"/>
                  </a:cubicBezTo>
                  <a:cubicBezTo>
                    <a:pt x="97" y="597"/>
                    <a:pt x="1" y="810"/>
                    <a:pt x="28" y="810"/>
                  </a:cubicBezTo>
                  <a:cubicBezTo>
                    <a:pt x="54" y="810"/>
                    <a:pt x="193" y="661"/>
                    <a:pt x="342" y="437"/>
                  </a:cubicBezTo>
                  <a:cubicBezTo>
                    <a:pt x="490" y="215"/>
                    <a:pt x="582" y="18"/>
                    <a:pt x="554" y="1"/>
                  </a:cubicBezTo>
                  <a:cubicBezTo>
                    <a:pt x="553" y="1"/>
                    <a:pt x="552" y="0"/>
                    <a:pt x="550"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44" name="Google Shape;5343;p108">
              <a:extLst>
                <a:ext uri="{FF2B5EF4-FFF2-40B4-BE49-F238E27FC236}">
                  <a16:creationId xmlns:a16="http://schemas.microsoft.com/office/drawing/2014/main" id="{A4A6D351-4C6B-DF3F-14F7-3CD40D2AD60F}"/>
                </a:ext>
              </a:extLst>
            </p:cNvPr>
            <p:cNvSpPr/>
            <p:nvPr/>
          </p:nvSpPr>
          <p:spPr>
            <a:xfrm>
              <a:off x="4059275" y="5362600"/>
              <a:ext cx="16900" cy="13525"/>
            </a:xfrm>
            <a:custGeom>
              <a:avLst/>
              <a:gdLst/>
              <a:ahLst/>
              <a:cxnLst/>
              <a:rect l="l" t="t" r="r" b="b"/>
              <a:pathLst>
                <a:path w="676" h="541" extrusionOk="0">
                  <a:moveTo>
                    <a:pt x="645" y="1"/>
                  </a:moveTo>
                  <a:cubicBezTo>
                    <a:pt x="604" y="1"/>
                    <a:pt x="463" y="91"/>
                    <a:pt x="308" y="227"/>
                  </a:cubicBezTo>
                  <a:cubicBezTo>
                    <a:pt x="139" y="376"/>
                    <a:pt x="0" y="513"/>
                    <a:pt x="38" y="541"/>
                  </a:cubicBezTo>
                  <a:cubicBezTo>
                    <a:pt x="163" y="483"/>
                    <a:pt x="279" y="408"/>
                    <a:pt x="383" y="317"/>
                  </a:cubicBezTo>
                  <a:cubicBezTo>
                    <a:pt x="554" y="169"/>
                    <a:pt x="676" y="25"/>
                    <a:pt x="654" y="4"/>
                  </a:cubicBezTo>
                  <a:cubicBezTo>
                    <a:pt x="652" y="2"/>
                    <a:pt x="649" y="1"/>
                    <a:pt x="645"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45" name="Google Shape;5344;p108">
              <a:extLst>
                <a:ext uri="{FF2B5EF4-FFF2-40B4-BE49-F238E27FC236}">
                  <a16:creationId xmlns:a16="http://schemas.microsoft.com/office/drawing/2014/main" id="{E960554E-44F8-50BA-9B92-7D77EB49C434}"/>
                </a:ext>
              </a:extLst>
            </p:cNvPr>
            <p:cNvSpPr/>
            <p:nvPr/>
          </p:nvSpPr>
          <p:spPr>
            <a:xfrm>
              <a:off x="4047975" y="5351125"/>
              <a:ext cx="25550" cy="3325"/>
            </a:xfrm>
            <a:custGeom>
              <a:avLst/>
              <a:gdLst/>
              <a:ahLst/>
              <a:cxnLst/>
              <a:rect l="l" t="t" r="r" b="b"/>
              <a:pathLst>
                <a:path w="1022" h="133" extrusionOk="0">
                  <a:moveTo>
                    <a:pt x="618" y="1"/>
                  </a:moveTo>
                  <a:cubicBezTo>
                    <a:pt x="584" y="1"/>
                    <a:pt x="550" y="2"/>
                    <a:pt x="516" y="6"/>
                  </a:cubicBezTo>
                  <a:cubicBezTo>
                    <a:pt x="234" y="16"/>
                    <a:pt x="1" y="38"/>
                    <a:pt x="1" y="74"/>
                  </a:cubicBezTo>
                  <a:cubicBezTo>
                    <a:pt x="169" y="113"/>
                    <a:pt x="340" y="133"/>
                    <a:pt x="511" y="133"/>
                  </a:cubicBezTo>
                  <a:cubicBezTo>
                    <a:pt x="682" y="133"/>
                    <a:pt x="853" y="113"/>
                    <a:pt x="1021" y="74"/>
                  </a:cubicBezTo>
                  <a:cubicBezTo>
                    <a:pt x="892" y="26"/>
                    <a:pt x="756" y="1"/>
                    <a:pt x="618"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46" name="Google Shape;5345;p108">
              <a:extLst>
                <a:ext uri="{FF2B5EF4-FFF2-40B4-BE49-F238E27FC236}">
                  <a16:creationId xmlns:a16="http://schemas.microsoft.com/office/drawing/2014/main" id="{7E99ED9B-5C14-7C8D-2A8E-022729262A99}"/>
                </a:ext>
              </a:extLst>
            </p:cNvPr>
            <p:cNvSpPr/>
            <p:nvPr/>
          </p:nvSpPr>
          <p:spPr>
            <a:xfrm>
              <a:off x="4043975" y="5336625"/>
              <a:ext cx="28900" cy="4425"/>
            </a:xfrm>
            <a:custGeom>
              <a:avLst/>
              <a:gdLst/>
              <a:ahLst/>
              <a:cxnLst/>
              <a:rect l="l" t="t" r="r" b="b"/>
              <a:pathLst>
                <a:path w="1156" h="177" extrusionOk="0">
                  <a:moveTo>
                    <a:pt x="1" y="0"/>
                  </a:moveTo>
                  <a:cubicBezTo>
                    <a:pt x="216" y="117"/>
                    <a:pt x="454" y="177"/>
                    <a:pt x="694" y="177"/>
                  </a:cubicBezTo>
                  <a:cubicBezTo>
                    <a:pt x="849" y="177"/>
                    <a:pt x="1005" y="152"/>
                    <a:pt x="1155" y="102"/>
                  </a:cubicBezTo>
                  <a:cubicBezTo>
                    <a:pt x="963" y="70"/>
                    <a:pt x="770" y="55"/>
                    <a:pt x="576" y="53"/>
                  </a:cubicBezTo>
                  <a:cubicBezTo>
                    <a:pt x="386" y="18"/>
                    <a:pt x="194" y="0"/>
                    <a:pt x="1"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47" name="Google Shape;5346;p108">
              <a:extLst>
                <a:ext uri="{FF2B5EF4-FFF2-40B4-BE49-F238E27FC236}">
                  <a16:creationId xmlns:a16="http://schemas.microsoft.com/office/drawing/2014/main" id="{534C33B5-5B87-8D00-D315-123C482A79C0}"/>
                </a:ext>
              </a:extLst>
            </p:cNvPr>
            <p:cNvSpPr/>
            <p:nvPr/>
          </p:nvSpPr>
          <p:spPr>
            <a:xfrm>
              <a:off x="4088400" y="5344025"/>
              <a:ext cx="46525" cy="25725"/>
            </a:xfrm>
            <a:custGeom>
              <a:avLst/>
              <a:gdLst/>
              <a:ahLst/>
              <a:cxnLst/>
              <a:rect l="l" t="t" r="r" b="b"/>
              <a:pathLst>
                <a:path w="1861" h="1029" extrusionOk="0">
                  <a:moveTo>
                    <a:pt x="1234" y="109"/>
                  </a:moveTo>
                  <a:cubicBezTo>
                    <a:pt x="1390" y="109"/>
                    <a:pt x="1545" y="146"/>
                    <a:pt x="1685" y="220"/>
                  </a:cubicBezTo>
                  <a:cubicBezTo>
                    <a:pt x="1781" y="294"/>
                    <a:pt x="1745" y="412"/>
                    <a:pt x="1632" y="476"/>
                  </a:cubicBezTo>
                  <a:cubicBezTo>
                    <a:pt x="1518" y="534"/>
                    <a:pt x="1400" y="582"/>
                    <a:pt x="1277" y="619"/>
                  </a:cubicBezTo>
                  <a:cubicBezTo>
                    <a:pt x="1066" y="690"/>
                    <a:pt x="849" y="745"/>
                    <a:pt x="628" y="778"/>
                  </a:cubicBezTo>
                  <a:cubicBezTo>
                    <a:pt x="448" y="810"/>
                    <a:pt x="301" y="827"/>
                    <a:pt x="194" y="838"/>
                  </a:cubicBezTo>
                  <a:lnTo>
                    <a:pt x="194" y="838"/>
                  </a:lnTo>
                  <a:cubicBezTo>
                    <a:pt x="253" y="718"/>
                    <a:pt x="323" y="603"/>
                    <a:pt x="404" y="497"/>
                  </a:cubicBezTo>
                  <a:cubicBezTo>
                    <a:pt x="547" y="337"/>
                    <a:pt x="730" y="218"/>
                    <a:pt x="935" y="156"/>
                  </a:cubicBezTo>
                  <a:cubicBezTo>
                    <a:pt x="1033" y="124"/>
                    <a:pt x="1134" y="109"/>
                    <a:pt x="1234" y="109"/>
                  </a:cubicBezTo>
                  <a:close/>
                  <a:moveTo>
                    <a:pt x="1230" y="0"/>
                  </a:moveTo>
                  <a:cubicBezTo>
                    <a:pt x="730" y="0"/>
                    <a:pt x="259" y="327"/>
                    <a:pt x="116" y="846"/>
                  </a:cubicBezTo>
                  <a:lnTo>
                    <a:pt x="116" y="846"/>
                  </a:lnTo>
                  <a:cubicBezTo>
                    <a:pt x="41" y="853"/>
                    <a:pt x="0" y="857"/>
                    <a:pt x="0" y="863"/>
                  </a:cubicBezTo>
                  <a:cubicBezTo>
                    <a:pt x="36" y="870"/>
                    <a:pt x="72" y="876"/>
                    <a:pt x="108" y="880"/>
                  </a:cubicBezTo>
                  <a:lnTo>
                    <a:pt x="108" y="880"/>
                  </a:lnTo>
                  <a:cubicBezTo>
                    <a:pt x="100" y="930"/>
                    <a:pt x="101" y="980"/>
                    <a:pt x="112" y="1029"/>
                  </a:cubicBezTo>
                  <a:cubicBezTo>
                    <a:pt x="130" y="981"/>
                    <a:pt x="149" y="934"/>
                    <a:pt x="170" y="887"/>
                  </a:cubicBezTo>
                  <a:lnTo>
                    <a:pt x="170" y="887"/>
                  </a:lnTo>
                  <a:cubicBezTo>
                    <a:pt x="218" y="891"/>
                    <a:pt x="266" y="893"/>
                    <a:pt x="314" y="893"/>
                  </a:cubicBezTo>
                  <a:cubicBezTo>
                    <a:pt x="419" y="893"/>
                    <a:pt x="523" y="883"/>
                    <a:pt x="627" y="863"/>
                  </a:cubicBezTo>
                  <a:cubicBezTo>
                    <a:pt x="855" y="838"/>
                    <a:pt x="1079" y="792"/>
                    <a:pt x="1297" y="726"/>
                  </a:cubicBezTo>
                  <a:cubicBezTo>
                    <a:pt x="1431" y="689"/>
                    <a:pt x="1559" y="637"/>
                    <a:pt x="1679" y="572"/>
                  </a:cubicBezTo>
                  <a:cubicBezTo>
                    <a:pt x="1755" y="530"/>
                    <a:pt x="1812" y="461"/>
                    <a:pt x="1839" y="380"/>
                  </a:cubicBezTo>
                  <a:cubicBezTo>
                    <a:pt x="1861" y="285"/>
                    <a:pt x="1825" y="185"/>
                    <a:pt x="1749" y="125"/>
                  </a:cubicBezTo>
                  <a:cubicBezTo>
                    <a:pt x="1581" y="40"/>
                    <a:pt x="1404" y="0"/>
                    <a:pt x="1230"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48" name="Google Shape;5347;p108">
              <a:extLst>
                <a:ext uri="{FF2B5EF4-FFF2-40B4-BE49-F238E27FC236}">
                  <a16:creationId xmlns:a16="http://schemas.microsoft.com/office/drawing/2014/main" id="{4742C9EF-89E8-390F-678E-4E32B3F74190}"/>
                </a:ext>
              </a:extLst>
            </p:cNvPr>
            <p:cNvSpPr/>
            <p:nvPr/>
          </p:nvSpPr>
          <p:spPr>
            <a:xfrm>
              <a:off x="4071450" y="5335975"/>
              <a:ext cx="23625" cy="30450"/>
            </a:xfrm>
            <a:custGeom>
              <a:avLst/>
              <a:gdLst/>
              <a:ahLst/>
              <a:cxnLst/>
              <a:rect l="l" t="t" r="r" b="b"/>
              <a:pathLst>
                <a:path w="945" h="1218" extrusionOk="0">
                  <a:moveTo>
                    <a:pt x="221" y="0"/>
                  </a:moveTo>
                  <a:cubicBezTo>
                    <a:pt x="88" y="24"/>
                    <a:pt x="0" y="152"/>
                    <a:pt x="24" y="284"/>
                  </a:cubicBezTo>
                  <a:lnTo>
                    <a:pt x="24" y="288"/>
                  </a:lnTo>
                  <a:cubicBezTo>
                    <a:pt x="40" y="388"/>
                    <a:pt x="73" y="482"/>
                    <a:pt x="125" y="569"/>
                  </a:cubicBezTo>
                  <a:cubicBezTo>
                    <a:pt x="208" y="707"/>
                    <a:pt x="306" y="835"/>
                    <a:pt x="418" y="952"/>
                  </a:cubicBezTo>
                  <a:cubicBezTo>
                    <a:pt x="593" y="1128"/>
                    <a:pt x="738" y="1209"/>
                    <a:pt x="768" y="1209"/>
                  </a:cubicBezTo>
                  <a:cubicBezTo>
                    <a:pt x="771" y="1209"/>
                    <a:pt x="772" y="1209"/>
                    <a:pt x="773" y="1208"/>
                  </a:cubicBezTo>
                  <a:cubicBezTo>
                    <a:pt x="783" y="1191"/>
                    <a:pt x="651" y="1095"/>
                    <a:pt x="476" y="894"/>
                  </a:cubicBezTo>
                  <a:cubicBezTo>
                    <a:pt x="380" y="775"/>
                    <a:pt x="293" y="649"/>
                    <a:pt x="220" y="516"/>
                  </a:cubicBezTo>
                  <a:cubicBezTo>
                    <a:pt x="136" y="383"/>
                    <a:pt x="82" y="143"/>
                    <a:pt x="220" y="117"/>
                  </a:cubicBezTo>
                  <a:cubicBezTo>
                    <a:pt x="230" y="115"/>
                    <a:pt x="240" y="114"/>
                    <a:pt x="250" y="114"/>
                  </a:cubicBezTo>
                  <a:cubicBezTo>
                    <a:pt x="384" y="114"/>
                    <a:pt x="545" y="270"/>
                    <a:pt x="630" y="389"/>
                  </a:cubicBezTo>
                  <a:cubicBezTo>
                    <a:pt x="717" y="510"/>
                    <a:pt x="778" y="649"/>
                    <a:pt x="805" y="798"/>
                  </a:cubicBezTo>
                  <a:cubicBezTo>
                    <a:pt x="829" y="936"/>
                    <a:pt x="842" y="1077"/>
                    <a:pt x="843" y="1217"/>
                  </a:cubicBezTo>
                  <a:cubicBezTo>
                    <a:pt x="919" y="1088"/>
                    <a:pt x="945" y="935"/>
                    <a:pt x="916" y="787"/>
                  </a:cubicBezTo>
                  <a:cubicBezTo>
                    <a:pt x="902" y="621"/>
                    <a:pt x="845" y="462"/>
                    <a:pt x="753" y="325"/>
                  </a:cubicBezTo>
                  <a:cubicBezTo>
                    <a:pt x="646" y="129"/>
                    <a:pt x="444" y="6"/>
                    <a:pt x="221"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49" name="Google Shape;5348;p108">
              <a:extLst>
                <a:ext uri="{FF2B5EF4-FFF2-40B4-BE49-F238E27FC236}">
                  <a16:creationId xmlns:a16="http://schemas.microsoft.com/office/drawing/2014/main" id="{BD95D5F7-5737-00AE-29D4-F657194CFD64}"/>
                </a:ext>
              </a:extLst>
            </p:cNvPr>
            <p:cNvSpPr/>
            <p:nvPr/>
          </p:nvSpPr>
          <p:spPr>
            <a:xfrm>
              <a:off x="3828550" y="5344775"/>
              <a:ext cx="86000" cy="71875"/>
            </a:xfrm>
            <a:custGeom>
              <a:avLst/>
              <a:gdLst/>
              <a:ahLst/>
              <a:cxnLst/>
              <a:rect l="l" t="t" r="r" b="b"/>
              <a:pathLst>
                <a:path w="3440" h="2875" extrusionOk="0">
                  <a:moveTo>
                    <a:pt x="463" y="0"/>
                  </a:moveTo>
                  <a:cubicBezTo>
                    <a:pt x="374" y="0"/>
                    <a:pt x="285" y="5"/>
                    <a:pt x="197" y="15"/>
                  </a:cubicBezTo>
                  <a:cubicBezTo>
                    <a:pt x="128" y="23"/>
                    <a:pt x="62" y="40"/>
                    <a:pt x="0" y="68"/>
                  </a:cubicBezTo>
                  <a:cubicBezTo>
                    <a:pt x="0" y="95"/>
                    <a:pt x="277" y="68"/>
                    <a:pt x="717" y="105"/>
                  </a:cubicBezTo>
                  <a:cubicBezTo>
                    <a:pt x="1889" y="248"/>
                    <a:pt x="2875" y="1053"/>
                    <a:pt x="3249" y="2173"/>
                  </a:cubicBezTo>
                  <a:cubicBezTo>
                    <a:pt x="3392" y="2594"/>
                    <a:pt x="3403" y="2875"/>
                    <a:pt x="3429" y="2875"/>
                  </a:cubicBezTo>
                  <a:cubicBezTo>
                    <a:pt x="3439" y="2810"/>
                    <a:pt x="3439" y="2743"/>
                    <a:pt x="3429" y="2678"/>
                  </a:cubicBezTo>
                  <a:cubicBezTo>
                    <a:pt x="3416" y="2498"/>
                    <a:pt x="3382" y="2319"/>
                    <a:pt x="3328" y="2147"/>
                  </a:cubicBezTo>
                  <a:cubicBezTo>
                    <a:pt x="3159" y="1571"/>
                    <a:pt x="2822" y="1058"/>
                    <a:pt x="2361" y="674"/>
                  </a:cubicBezTo>
                  <a:cubicBezTo>
                    <a:pt x="1892" y="301"/>
                    <a:pt x="1325" y="71"/>
                    <a:pt x="728" y="15"/>
                  </a:cubicBezTo>
                  <a:cubicBezTo>
                    <a:pt x="640" y="5"/>
                    <a:pt x="551" y="0"/>
                    <a:pt x="463"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50" name="Google Shape;5349;p108">
              <a:extLst>
                <a:ext uri="{FF2B5EF4-FFF2-40B4-BE49-F238E27FC236}">
                  <a16:creationId xmlns:a16="http://schemas.microsoft.com/office/drawing/2014/main" id="{7A58E261-F835-FDE0-23EB-AA1E1CA7722E}"/>
                </a:ext>
              </a:extLst>
            </p:cNvPr>
            <p:cNvSpPr/>
            <p:nvPr/>
          </p:nvSpPr>
          <p:spPr>
            <a:xfrm>
              <a:off x="3851275" y="5245450"/>
              <a:ext cx="4825" cy="100250"/>
            </a:xfrm>
            <a:custGeom>
              <a:avLst/>
              <a:gdLst/>
              <a:ahLst/>
              <a:cxnLst/>
              <a:rect l="l" t="t" r="r" b="b"/>
              <a:pathLst>
                <a:path w="193" h="4010" extrusionOk="0">
                  <a:moveTo>
                    <a:pt x="154" y="1"/>
                  </a:moveTo>
                  <a:cubicBezTo>
                    <a:pt x="76" y="666"/>
                    <a:pt x="38" y="1335"/>
                    <a:pt x="42" y="2005"/>
                  </a:cubicBezTo>
                  <a:cubicBezTo>
                    <a:pt x="0" y="2672"/>
                    <a:pt x="0" y="3341"/>
                    <a:pt x="42" y="4010"/>
                  </a:cubicBezTo>
                  <a:cubicBezTo>
                    <a:pt x="116" y="3344"/>
                    <a:pt x="152" y="2674"/>
                    <a:pt x="148" y="2005"/>
                  </a:cubicBezTo>
                  <a:cubicBezTo>
                    <a:pt x="190" y="1337"/>
                    <a:pt x="192" y="668"/>
                    <a:pt x="154"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51" name="Google Shape;5350;p108">
              <a:extLst>
                <a:ext uri="{FF2B5EF4-FFF2-40B4-BE49-F238E27FC236}">
                  <a16:creationId xmlns:a16="http://schemas.microsoft.com/office/drawing/2014/main" id="{38625856-14B6-C234-E895-B93806D5AA22}"/>
                </a:ext>
              </a:extLst>
            </p:cNvPr>
            <p:cNvSpPr/>
            <p:nvPr/>
          </p:nvSpPr>
          <p:spPr>
            <a:xfrm>
              <a:off x="3945625" y="5394550"/>
              <a:ext cx="71275" cy="4475"/>
            </a:xfrm>
            <a:custGeom>
              <a:avLst/>
              <a:gdLst/>
              <a:ahLst/>
              <a:cxnLst/>
              <a:rect l="l" t="t" r="r" b="b"/>
              <a:pathLst>
                <a:path w="2851" h="179" extrusionOk="0">
                  <a:moveTo>
                    <a:pt x="38" y="0"/>
                  </a:moveTo>
                  <a:cubicBezTo>
                    <a:pt x="14" y="0"/>
                    <a:pt x="1" y="2"/>
                    <a:pt x="1" y="7"/>
                  </a:cubicBezTo>
                  <a:cubicBezTo>
                    <a:pt x="430" y="114"/>
                    <a:pt x="871" y="168"/>
                    <a:pt x="1312" y="168"/>
                  </a:cubicBezTo>
                  <a:cubicBezTo>
                    <a:pt x="1348" y="168"/>
                    <a:pt x="1384" y="168"/>
                    <a:pt x="1420" y="167"/>
                  </a:cubicBezTo>
                  <a:cubicBezTo>
                    <a:pt x="1540" y="175"/>
                    <a:pt x="1660" y="179"/>
                    <a:pt x="1780" y="179"/>
                  </a:cubicBezTo>
                  <a:cubicBezTo>
                    <a:pt x="2139" y="179"/>
                    <a:pt x="2498" y="143"/>
                    <a:pt x="2851" y="71"/>
                  </a:cubicBezTo>
                  <a:cubicBezTo>
                    <a:pt x="2851" y="60"/>
                    <a:pt x="2780" y="57"/>
                    <a:pt x="2656" y="57"/>
                  </a:cubicBezTo>
                  <a:cubicBezTo>
                    <a:pt x="2409" y="57"/>
                    <a:pt x="1951" y="71"/>
                    <a:pt x="1426" y="71"/>
                  </a:cubicBezTo>
                  <a:cubicBezTo>
                    <a:pt x="752" y="71"/>
                    <a:pt x="186" y="0"/>
                    <a:pt x="38"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52" name="Google Shape;5351;p108">
              <a:extLst>
                <a:ext uri="{FF2B5EF4-FFF2-40B4-BE49-F238E27FC236}">
                  <a16:creationId xmlns:a16="http://schemas.microsoft.com/office/drawing/2014/main" id="{1B95EDBD-5217-ADB0-4C2D-BEFF899A0C01}"/>
                </a:ext>
              </a:extLst>
            </p:cNvPr>
            <p:cNvSpPr/>
            <p:nvPr/>
          </p:nvSpPr>
          <p:spPr>
            <a:xfrm>
              <a:off x="3897775" y="5393975"/>
              <a:ext cx="7500" cy="14075"/>
            </a:xfrm>
            <a:custGeom>
              <a:avLst/>
              <a:gdLst/>
              <a:ahLst/>
              <a:cxnLst/>
              <a:rect l="l" t="t" r="r" b="b"/>
              <a:pathLst>
                <a:path w="300" h="563" extrusionOk="0">
                  <a:moveTo>
                    <a:pt x="11" y="1"/>
                  </a:moveTo>
                  <a:cubicBezTo>
                    <a:pt x="6" y="1"/>
                    <a:pt x="3" y="2"/>
                    <a:pt x="1" y="4"/>
                  </a:cubicBezTo>
                  <a:cubicBezTo>
                    <a:pt x="1" y="30"/>
                    <a:pt x="48" y="141"/>
                    <a:pt x="112" y="291"/>
                  </a:cubicBezTo>
                  <a:cubicBezTo>
                    <a:pt x="175" y="436"/>
                    <a:pt x="207" y="562"/>
                    <a:pt x="244" y="562"/>
                  </a:cubicBezTo>
                  <a:cubicBezTo>
                    <a:pt x="245" y="562"/>
                    <a:pt x="245" y="562"/>
                    <a:pt x="246" y="562"/>
                  </a:cubicBezTo>
                  <a:cubicBezTo>
                    <a:pt x="284" y="556"/>
                    <a:pt x="299" y="408"/>
                    <a:pt x="246" y="242"/>
                  </a:cubicBezTo>
                  <a:cubicBezTo>
                    <a:pt x="198" y="93"/>
                    <a:pt x="53" y="1"/>
                    <a:pt x="11"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53" name="Google Shape;5352;p108">
              <a:extLst>
                <a:ext uri="{FF2B5EF4-FFF2-40B4-BE49-F238E27FC236}">
                  <a16:creationId xmlns:a16="http://schemas.microsoft.com/office/drawing/2014/main" id="{77561972-CCA3-512D-D59C-4F4034C9B02A}"/>
                </a:ext>
              </a:extLst>
            </p:cNvPr>
            <p:cNvSpPr/>
            <p:nvPr/>
          </p:nvSpPr>
          <p:spPr>
            <a:xfrm>
              <a:off x="3879975" y="5371350"/>
              <a:ext cx="9600" cy="9575"/>
            </a:xfrm>
            <a:custGeom>
              <a:avLst/>
              <a:gdLst/>
              <a:ahLst/>
              <a:cxnLst/>
              <a:rect l="l" t="t" r="r" b="b"/>
              <a:pathLst>
                <a:path w="384" h="383" extrusionOk="0">
                  <a:moveTo>
                    <a:pt x="15" y="0"/>
                  </a:moveTo>
                  <a:cubicBezTo>
                    <a:pt x="9" y="0"/>
                    <a:pt x="4" y="2"/>
                    <a:pt x="1" y="5"/>
                  </a:cubicBezTo>
                  <a:cubicBezTo>
                    <a:pt x="30" y="90"/>
                    <a:pt x="78" y="167"/>
                    <a:pt x="139" y="233"/>
                  </a:cubicBezTo>
                  <a:cubicBezTo>
                    <a:pt x="225" y="324"/>
                    <a:pt x="310" y="383"/>
                    <a:pt x="347" y="383"/>
                  </a:cubicBezTo>
                  <a:cubicBezTo>
                    <a:pt x="354" y="383"/>
                    <a:pt x="359" y="381"/>
                    <a:pt x="362" y="377"/>
                  </a:cubicBezTo>
                  <a:cubicBezTo>
                    <a:pt x="383" y="350"/>
                    <a:pt x="324" y="255"/>
                    <a:pt x="223" y="148"/>
                  </a:cubicBezTo>
                  <a:cubicBezTo>
                    <a:pt x="137" y="56"/>
                    <a:pt x="53" y="0"/>
                    <a:pt x="15"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54" name="Google Shape;5353;p108">
              <a:extLst>
                <a:ext uri="{FF2B5EF4-FFF2-40B4-BE49-F238E27FC236}">
                  <a16:creationId xmlns:a16="http://schemas.microsoft.com/office/drawing/2014/main" id="{70953C08-4487-A782-A4F4-8A2363895199}"/>
                </a:ext>
              </a:extLst>
            </p:cNvPr>
            <p:cNvSpPr/>
            <p:nvPr/>
          </p:nvSpPr>
          <p:spPr>
            <a:xfrm>
              <a:off x="3854150" y="5359375"/>
              <a:ext cx="14675" cy="6475"/>
            </a:xfrm>
            <a:custGeom>
              <a:avLst/>
              <a:gdLst/>
              <a:ahLst/>
              <a:cxnLst/>
              <a:rect l="l" t="t" r="r" b="b"/>
              <a:pathLst>
                <a:path w="587" h="259" extrusionOk="0">
                  <a:moveTo>
                    <a:pt x="155" y="1"/>
                  </a:moveTo>
                  <a:cubicBezTo>
                    <a:pt x="63" y="1"/>
                    <a:pt x="0" y="31"/>
                    <a:pt x="7" y="58"/>
                  </a:cubicBezTo>
                  <a:cubicBezTo>
                    <a:pt x="7" y="90"/>
                    <a:pt x="146" y="95"/>
                    <a:pt x="288" y="144"/>
                  </a:cubicBezTo>
                  <a:cubicBezTo>
                    <a:pt x="416" y="186"/>
                    <a:pt x="511" y="258"/>
                    <a:pt x="549" y="258"/>
                  </a:cubicBezTo>
                  <a:cubicBezTo>
                    <a:pt x="553" y="258"/>
                    <a:pt x="557" y="257"/>
                    <a:pt x="560" y="255"/>
                  </a:cubicBezTo>
                  <a:cubicBezTo>
                    <a:pt x="587" y="234"/>
                    <a:pt x="502" y="95"/>
                    <a:pt x="326" y="32"/>
                  </a:cubicBezTo>
                  <a:cubicBezTo>
                    <a:pt x="264" y="10"/>
                    <a:pt x="205" y="1"/>
                    <a:pt x="155"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55" name="Google Shape;5354;p108">
              <a:extLst>
                <a:ext uri="{FF2B5EF4-FFF2-40B4-BE49-F238E27FC236}">
                  <a16:creationId xmlns:a16="http://schemas.microsoft.com/office/drawing/2014/main" id="{6F1D8455-B810-2503-8AD8-A040D2FF017A}"/>
                </a:ext>
              </a:extLst>
            </p:cNvPr>
            <p:cNvSpPr/>
            <p:nvPr/>
          </p:nvSpPr>
          <p:spPr>
            <a:xfrm>
              <a:off x="3835975" y="5355175"/>
              <a:ext cx="7600" cy="4050"/>
            </a:xfrm>
            <a:custGeom>
              <a:avLst/>
              <a:gdLst/>
              <a:ahLst/>
              <a:cxnLst/>
              <a:rect l="l" t="t" r="r" b="b"/>
              <a:pathLst>
                <a:path w="304" h="162" extrusionOk="0">
                  <a:moveTo>
                    <a:pt x="62" y="0"/>
                  </a:moveTo>
                  <a:cubicBezTo>
                    <a:pt x="32" y="0"/>
                    <a:pt x="9" y="8"/>
                    <a:pt x="1" y="24"/>
                  </a:cubicBezTo>
                  <a:cubicBezTo>
                    <a:pt x="1" y="56"/>
                    <a:pt x="48" y="104"/>
                    <a:pt x="129" y="136"/>
                  </a:cubicBezTo>
                  <a:cubicBezTo>
                    <a:pt x="170" y="153"/>
                    <a:pt x="210" y="162"/>
                    <a:pt x="240" y="162"/>
                  </a:cubicBezTo>
                  <a:cubicBezTo>
                    <a:pt x="268" y="162"/>
                    <a:pt x="288" y="154"/>
                    <a:pt x="294" y="136"/>
                  </a:cubicBezTo>
                  <a:cubicBezTo>
                    <a:pt x="303" y="98"/>
                    <a:pt x="251" y="56"/>
                    <a:pt x="170" y="24"/>
                  </a:cubicBezTo>
                  <a:cubicBezTo>
                    <a:pt x="131" y="8"/>
                    <a:pt x="93" y="0"/>
                    <a:pt x="62"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56" name="Google Shape;5355;p108">
              <a:extLst>
                <a:ext uri="{FF2B5EF4-FFF2-40B4-BE49-F238E27FC236}">
                  <a16:creationId xmlns:a16="http://schemas.microsoft.com/office/drawing/2014/main" id="{CD824A42-FD4F-7867-D058-DB86F75EC698}"/>
                </a:ext>
              </a:extLst>
            </p:cNvPr>
            <p:cNvSpPr/>
            <p:nvPr/>
          </p:nvSpPr>
          <p:spPr>
            <a:xfrm>
              <a:off x="2917800" y="5228425"/>
              <a:ext cx="453275" cy="202600"/>
            </a:xfrm>
            <a:custGeom>
              <a:avLst/>
              <a:gdLst/>
              <a:ahLst/>
              <a:cxnLst/>
              <a:rect l="l" t="t" r="r" b="b"/>
              <a:pathLst>
                <a:path w="18131" h="8104" extrusionOk="0">
                  <a:moveTo>
                    <a:pt x="18003" y="0"/>
                  </a:moveTo>
                  <a:lnTo>
                    <a:pt x="8241" y="118"/>
                  </a:lnTo>
                  <a:lnTo>
                    <a:pt x="8273" y="5328"/>
                  </a:lnTo>
                  <a:cubicBezTo>
                    <a:pt x="8273" y="5328"/>
                    <a:pt x="1" y="7300"/>
                    <a:pt x="2015" y="7886"/>
                  </a:cubicBezTo>
                  <a:cubicBezTo>
                    <a:pt x="2567" y="8045"/>
                    <a:pt x="3977" y="8104"/>
                    <a:pt x="5746" y="8104"/>
                  </a:cubicBezTo>
                  <a:cubicBezTo>
                    <a:pt x="9771" y="8104"/>
                    <a:pt x="15656" y="7798"/>
                    <a:pt x="17525" y="7672"/>
                  </a:cubicBezTo>
                  <a:lnTo>
                    <a:pt x="18130" y="7625"/>
                  </a:lnTo>
                  <a:lnTo>
                    <a:pt x="18003" y="0"/>
                  </a:lnTo>
                  <a:close/>
                </a:path>
              </a:pathLst>
            </a:custGeom>
            <a:solidFill>
              <a:srgbClr val="888B8D"/>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57" name="Google Shape;5356;p108">
              <a:extLst>
                <a:ext uri="{FF2B5EF4-FFF2-40B4-BE49-F238E27FC236}">
                  <a16:creationId xmlns:a16="http://schemas.microsoft.com/office/drawing/2014/main" id="{3CB0C6E9-7C07-B648-293B-F91E242BE40D}"/>
                </a:ext>
              </a:extLst>
            </p:cNvPr>
            <p:cNvSpPr/>
            <p:nvPr/>
          </p:nvSpPr>
          <p:spPr>
            <a:xfrm>
              <a:off x="3282525" y="5347125"/>
              <a:ext cx="88275" cy="71125"/>
            </a:xfrm>
            <a:custGeom>
              <a:avLst/>
              <a:gdLst/>
              <a:ahLst/>
              <a:cxnLst/>
              <a:rect l="l" t="t" r="r" b="b"/>
              <a:pathLst>
                <a:path w="3531" h="2845" extrusionOk="0">
                  <a:moveTo>
                    <a:pt x="3312" y="1"/>
                  </a:moveTo>
                  <a:cubicBezTo>
                    <a:pt x="2551" y="1"/>
                    <a:pt x="1811" y="262"/>
                    <a:pt x="1217" y="745"/>
                  </a:cubicBezTo>
                  <a:cubicBezTo>
                    <a:pt x="567" y="1271"/>
                    <a:pt x="133" y="2019"/>
                    <a:pt x="0" y="2845"/>
                  </a:cubicBezTo>
                  <a:lnTo>
                    <a:pt x="3530" y="2738"/>
                  </a:lnTo>
                  <a:lnTo>
                    <a:pt x="3494" y="6"/>
                  </a:lnTo>
                  <a:cubicBezTo>
                    <a:pt x="3433" y="2"/>
                    <a:pt x="3373" y="1"/>
                    <a:pt x="3312" y="1"/>
                  </a:cubicBezTo>
                  <a:close/>
                </a:path>
              </a:pathLst>
            </a:custGeom>
            <a:solidFill>
              <a:srgbClr val="888B8D"/>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58" name="Google Shape;5357;p108">
              <a:extLst>
                <a:ext uri="{FF2B5EF4-FFF2-40B4-BE49-F238E27FC236}">
                  <a16:creationId xmlns:a16="http://schemas.microsoft.com/office/drawing/2014/main" id="{6D3E4587-5163-87DE-9AC4-83375E604B3F}"/>
                </a:ext>
              </a:extLst>
            </p:cNvPr>
            <p:cNvSpPr/>
            <p:nvPr/>
          </p:nvSpPr>
          <p:spPr>
            <a:xfrm>
              <a:off x="2951150" y="5389250"/>
              <a:ext cx="419925" cy="41075"/>
            </a:xfrm>
            <a:custGeom>
              <a:avLst/>
              <a:gdLst/>
              <a:ahLst/>
              <a:cxnLst/>
              <a:rect l="l" t="t" r="r" b="b"/>
              <a:pathLst>
                <a:path w="16797" h="1643" extrusionOk="0">
                  <a:moveTo>
                    <a:pt x="2898" y="1"/>
                  </a:moveTo>
                  <a:cubicBezTo>
                    <a:pt x="2898" y="1"/>
                    <a:pt x="1" y="878"/>
                    <a:pt x="368" y="1352"/>
                  </a:cubicBezTo>
                  <a:cubicBezTo>
                    <a:pt x="524" y="1552"/>
                    <a:pt x="2620" y="1643"/>
                    <a:pt x="5358" y="1643"/>
                  </a:cubicBezTo>
                  <a:cubicBezTo>
                    <a:pt x="9073" y="1643"/>
                    <a:pt x="13968" y="1476"/>
                    <a:pt x="16796" y="1192"/>
                  </a:cubicBezTo>
                  <a:lnTo>
                    <a:pt x="16796" y="974"/>
                  </a:lnTo>
                  <a:lnTo>
                    <a:pt x="3796" y="1250"/>
                  </a:lnTo>
                  <a:cubicBezTo>
                    <a:pt x="3796" y="1250"/>
                    <a:pt x="3467" y="22"/>
                    <a:pt x="2898" y="1"/>
                  </a:cubicBezTo>
                  <a:close/>
                </a:path>
              </a:pathLst>
            </a:custGeom>
            <a:solidFill>
              <a:srgbClr val="00000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59" name="Google Shape;5358;p108">
              <a:extLst>
                <a:ext uri="{FF2B5EF4-FFF2-40B4-BE49-F238E27FC236}">
                  <a16:creationId xmlns:a16="http://schemas.microsoft.com/office/drawing/2014/main" id="{627A6B6A-96DE-A580-2C04-A124F5B320B9}"/>
                </a:ext>
              </a:extLst>
            </p:cNvPr>
            <p:cNvSpPr/>
            <p:nvPr/>
          </p:nvSpPr>
          <p:spPr>
            <a:xfrm>
              <a:off x="2976925" y="5412925"/>
              <a:ext cx="397450" cy="8225"/>
            </a:xfrm>
            <a:custGeom>
              <a:avLst/>
              <a:gdLst/>
              <a:ahLst/>
              <a:cxnLst/>
              <a:rect l="l" t="t" r="r" b="b"/>
              <a:pathLst>
                <a:path w="15898" h="329" extrusionOk="0">
                  <a:moveTo>
                    <a:pt x="15733" y="1"/>
                  </a:moveTo>
                  <a:lnTo>
                    <a:pt x="15250" y="37"/>
                  </a:lnTo>
                  <a:lnTo>
                    <a:pt x="14054" y="102"/>
                  </a:lnTo>
                  <a:lnTo>
                    <a:pt x="14054" y="102"/>
                  </a:lnTo>
                  <a:lnTo>
                    <a:pt x="15254" y="59"/>
                  </a:lnTo>
                  <a:lnTo>
                    <a:pt x="15733" y="59"/>
                  </a:lnTo>
                  <a:lnTo>
                    <a:pt x="15898" y="1"/>
                  </a:lnTo>
                  <a:lnTo>
                    <a:pt x="15898" y="1"/>
                  </a:lnTo>
                  <a:cubicBezTo>
                    <a:pt x="15871" y="3"/>
                    <a:pt x="15843" y="4"/>
                    <a:pt x="15816" y="4"/>
                  </a:cubicBezTo>
                  <a:cubicBezTo>
                    <a:pt x="15788" y="4"/>
                    <a:pt x="15760" y="3"/>
                    <a:pt x="15733" y="1"/>
                  </a:cubicBezTo>
                  <a:close/>
                  <a:moveTo>
                    <a:pt x="14054" y="102"/>
                  </a:moveTo>
                  <a:lnTo>
                    <a:pt x="13479" y="123"/>
                  </a:lnTo>
                  <a:cubicBezTo>
                    <a:pt x="11991" y="170"/>
                    <a:pt x="9912" y="266"/>
                    <a:pt x="7631" y="266"/>
                  </a:cubicBezTo>
                  <a:lnTo>
                    <a:pt x="1" y="266"/>
                  </a:lnTo>
                  <a:lnTo>
                    <a:pt x="1777" y="314"/>
                  </a:lnTo>
                  <a:cubicBezTo>
                    <a:pt x="2766" y="314"/>
                    <a:pt x="4022" y="328"/>
                    <a:pt x="5425" y="328"/>
                  </a:cubicBezTo>
                  <a:cubicBezTo>
                    <a:pt x="6127" y="328"/>
                    <a:pt x="6865" y="325"/>
                    <a:pt x="7625" y="314"/>
                  </a:cubicBezTo>
                  <a:cubicBezTo>
                    <a:pt x="9906" y="282"/>
                    <a:pt x="11980" y="207"/>
                    <a:pt x="13473" y="133"/>
                  </a:cubicBezTo>
                  <a:lnTo>
                    <a:pt x="14054" y="102"/>
                  </a:ln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60" name="Google Shape;5359;p108">
              <a:extLst>
                <a:ext uri="{FF2B5EF4-FFF2-40B4-BE49-F238E27FC236}">
                  <a16:creationId xmlns:a16="http://schemas.microsoft.com/office/drawing/2014/main" id="{5A246D28-390F-009B-40D7-095A384EDC2B}"/>
                </a:ext>
              </a:extLst>
            </p:cNvPr>
            <p:cNvSpPr/>
            <p:nvPr/>
          </p:nvSpPr>
          <p:spPr>
            <a:xfrm>
              <a:off x="3021725" y="5386475"/>
              <a:ext cx="24700" cy="37775"/>
            </a:xfrm>
            <a:custGeom>
              <a:avLst/>
              <a:gdLst/>
              <a:ahLst/>
              <a:cxnLst/>
              <a:rect l="l" t="t" r="r" b="b"/>
              <a:pathLst>
                <a:path w="988" h="1511" extrusionOk="0">
                  <a:moveTo>
                    <a:pt x="1" y="1"/>
                  </a:moveTo>
                  <a:lnTo>
                    <a:pt x="1" y="1"/>
                  </a:lnTo>
                  <a:cubicBezTo>
                    <a:pt x="233" y="197"/>
                    <a:pt x="440" y="422"/>
                    <a:pt x="618" y="670"/>
                  </a:cubicBezTo>
                  <a:cubicBezTo>
                    <a:pt x="761" y="937"/>
                    <a:pt x="875" y="1219"/>
                    <a:pt x="958" y="1510"/>
                  </a:cubicBezTo>
                  <a:cubicBezTo>
                    <a:pt x="988" y="1189"/>
                    <a:pt x="901" y="868"/>
                    <a:pt x="713" y="606"/>
                  </a:cubicBezTo>
                  <a:cubicBezTo>
                    <a:pt x="559" y="323"/>
                    <a:pt x="305" y="107"/>
                    <a:pt x="1"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61" name="Google Shape;5360;p108">
              <a:extLst>
                <a:ext uri="{FF2B5EF4-FFF2-40B4-BE49-F238E27FC236}">
                  <a16:creationId xmlns:a16="http://schemas.microsoft.com/office/drawing/2014/main" id="{933E2222-F6E4-A2F2-E7A5-EA85DA86E249}"/>
                </a:ext>
              </a:extLst>
            </p:cNvPr>
            <p:cNvSpPr/>
            <p:nvPr/>
          </p:nvSpPr>
          <p:spPr>
            <a:xfrm>
              <a:off x="3103350" y="5366100"/>
              <a:ext cx="14500" cy="20250"/>
            </a:xfrm>
            <a:custGeom>
              <a:avLst/>
              <a:gdLst/>
              <a:ahLst/>
              <a:cxnLst/>
              <a:rect l="l" t="t" r="r" b="b"/>
              <a:pathLst>
                <a:path w="580" h="810" extrusionOk="0">
                  <a:moveTo>
                    <a:pt x="32" y="0"/>
                  </a:moveTo>
                  <a:cubicBezTo>
                    <a:pt x="30" y="0"/>
                    <a:pt x="29" y="1"/>
                    <a:pt x="28" y="1"/>
                  </a:cubicBezTo>
                  <a:cubicBezTo>
                    <a:pt x="0" y="18"/>
                    <a:pt x="90" y="215"/>
                    <a:pt x="240" y="437"/>
                  </a:cubicBezTo>
                  <a:cubicBezTo>
                    <a:pt x="389" y="661"/>
                    <a:pt x="526" y="810"/>
                    <a:pt x="554" y="810"/>
                  </a:cubicBezTo>
                  <a:cubicBezTo>
                    <a:pt x="580" y="810"/>
                    <a:pt x="484" y="597"/>
                    <a:pt x="340" y="373"/>
                  </a:cubicBezTo>
                  <a:cubicBezTo>
                    <a:pt x="203" y="160"/>
                    <a:pt x="66" y="0"/>
                    <a:pt x="32"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62" name="Google Shape;5361;p108">
              <a:extLst>
                <a:ext uri="{FF2B5EF4-FFF2-40B4-BE49-F238E27FC236}">
                  <a16:creationId xmlns:a16="http://schemas.microsoft.com/office/drawing/2014/main" id="{59FB0646-4C99-D74D-A0D1-B50317AB20DC}"/>
                </a:ext>
              </a:extLst>
            </p:cNvPr>
            <p:cNvSpPr/>
            <p:nvPr/>
          </p:nvSpPr>
          <p:spPr>
            <a:xfrm>
              <a:off x="3120875" y="5362600"/>
              <a:ext cx="16525" cy="13525"/>
            </a:xfrm>
            <a:custGeom>
              <a:avLst/>
              <a:gdLst/>
              <a:ahLst/>
              <a:cxnLst/>
              <a:rect l="l" t="t" r="r" b="b"/>
              <a:pathLst>
                <a:path w="661" h="541" extrusionOk="0">
                  <a:moveTo>
                    <a:pt x="32" y="1"/>
                  </a:moveTo>
                  <a:cubicBezTo>
                    <a:pt x="27" y="1"/>
                    <a:pt x="24" y="2"/>
                    <a:pt x="22" y="4"/>
                  </a:cubicBezTo>
                  <a:cubicBezTo>
                    <a:pt x="1" y="25"/>
                    <a:pt x="124" y="169"/>
                    <a:pt x="294" y="317"/>
                  </a:cubicBezTo>
                  <a:cubicBezTo>
                    <a:pt x="398" y="408"/>
                    <a:pt x="514" y="483"/>
                    <a:pt x="640" y="541"/>
                  </a:cubicBezTo>
                  <a:cubicBezTo>
                    <a:pt x="661" y="513"/>
                    <a:pt x="538" y="376"/>
                    <a:pt x="368" y="227"/>
                  </a:cubicBezTo>
                  <a:cubicBezTo>
                    <a:pt x="214" y="91"/>
                    <a:pt x="73" y="1"/>
                    <a:pt x="32"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63" name="Google Shape;5362;p108">
              <a:extLst>
                <a:ext uri="{FF2B5EF4-FFF2-40B4-BE49-F238E27FC236}">
                  <a16:creationId xmlns:a16="http://schemas.microsoft.com/office/drawing/2014/main" id="{B8AADCD7-3DD3-BE82-A1A2-9DB526A77F55}"/>
                </a:ext>
              </a:extLst>
            </p:cNvPr>
            <p:cNvSpPr/>
            <p:nvPr/>
          </p:nvSpPr>
          <p:spPr>
            <a:xfrm>
              <a:off x="3123550" y="5351100"/>
              <a:ext cx="25550" cy="3350"/>
            </a:xfrm>
            <a:custGeom>
              <a:avLst/>
              <a:gdLst/>
              <a:ahLst/>
              <a:cxnLst/>
              <a:rect l="l" t="t" r="r" b="b"/>
              <a:pathLst>
                <a:path w="1022" h="134" extrusionOk="0">
                  <a:moveTo>
                    <a:pt x="412" y="0"/>
                  </a:moveTo>
                  <a:cubicBezTo>
                    <a:pt x="271" y="0"/>
                    <a:pt x="132" y="26"/>
                    <a:pt x="0" y="75"/>
                  </a:cubicBezTo>
                  <a:cubicBezTo>
                    <a:pt x="168" y="114"/>
                    <a:pt x="339" y="134"/>
                    <a:pt x="511" y="134"/>
                  </a:cubicBezTo>
                  <a:cubicBezTo>
                    <a:pt x="682" y="134"/>
                    <a:pt x="854" y="114"/>
                    <a:pt x="1022" y="75"/>
                  </a:cubicBezTo>
                  <a:cubicBezTo>
                    <a:pt x="1022" y="39"/>
                    <a:pt x="787" y="17"/>
                    <a:pt x="533" y="7"/>
                  </a:cubicBezTo>
                  <a:cubicBezTo>
                    <a:pt x="492" y="2"/>
                    <a:pt x="452" y="0"/>
                    <a:pt x="412"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64" name="Google Shape;5363;p108">
              <a:extLst>
                <a:ext uri="{FF2B5EF4-FFF2-40B4-BE49-F238E27FC236}">
                  <a16:creationId xmlns:a16="http://schemas.microsoft.com/office/drawing/2014/main" id="{6BC9E611-D864-BAD2-42C3-BC8EBC168F95}"/>
                </a:ext>
              </a:extLst>
            </p:cNvPr>
            <p:cNvSpPr/>
            <p:nvPr/>
          </p:nvSpPr>
          <p:spPr>
            <a:xfrm>
              <a:off x="3124225" y="5336625"/>
              <a:ext cx="28850" cy="4425"/>
            </a:xfrm>
            <a:custGeom>
              <a:avLst/>
              <a:gdLst/>
              <a:ahLst/>
              <a:cxnLst/>
              <a:rect l="l" t="t" r="r" b="b"/>
              <a:pathLst>
                <a:path w="1154" h="177" extrusionOk="0">
                  <a:moveTo>
                    <a:pt x="1154" y="0"/>
                  </a:moveTo>
                  <a:cubicBezTo>
                    <a:pt x="961" y="0"/>
                    <a:pt x="769" y="18"/>
                    <a:pt x="580" y="53"/>
                  </a:cubicBezTo>
                  <a:cubicBezTo>
                    <a:pt x="386" y="55"/>
                    <a:pt x="192" y="71"/>
                    <a:pt x="1" y="102"/>
                  </a:cubicBezTo>
                  <a:cubicBezTo>
                    <a:pt x="151" y="152"/>
                    <a:pt x="306" y="177"/>
                    <a:pt x="461" y="177"/>
                  </a:cubicBezTo>
                  <a:cubicBezTo>
                    <a:pt x="700" y="177"/>
                    <a:pt x="939" y="117"/>
                    <a:pt x="1154"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65" name="Google Shape;5364;p108">
              <a:extLst>
                <a:ext uri="{FF2B5EF4-FFF2-40B4-BE49-F238E27FC236}">
                  <a16:creationId xmlns:a16="http://schemas.microsoft.com/office/drawing/2014/main" id="{DA9CED40-D8BD-B505-E424-B647D03252C8}"/>
                </a:ext>
              </a:extLst>
            </p:cNvPr>
            <p:cNvSpPr/>
            <p:nvPr/>
          </p:nvSpPr>
          <p:spPr>
            <a:xfrm>
              <a:off x="3062125" y="5344025"/>
              <a:ext cx="46575" cy="25725"/>
            </a:xfrm>
            <a:custGeom>
              <a:avLst/>
              <a:gdLst/>
              <a:ahLst/>
              <a:cxnLst/>
              <a:rect l="l" t="t" r="r" b="b"/>
              <a:pathLst>
                <a:path w="1863" h="1029" extrusionOk="0">
                  <a:moveTo>
                    <a:pt x="627" y="109"/>
                  </a:moveTo>
                  <a:cubicBezTo>
                    <a:pt x="728" y="109"/>
                    <a:pt x="829" y="124"/>
                    <a:pt x="926" y="156"/>
                  </a:cubicBezTo>
                  <a:cubicBezTo>
                    <a:pt x="1131" y="218"/>
                    <a:pt x="1315" y="337"/>
                    <a:pt x="1459" y="497"/>
                  </a:cubicBezTo>
                  <a:cubicBezTo>
                    <a:pt x="1539" y="603"/>
                    <a:pt x="1610" y="718"/>
                    <a:pt x="1669" y="839"/>
                  </a:cubicBezTo>
                  <a:lnTo>
                    <a:pt x="1669" y="839"/>
                  </a:lnTo>
                  <a:cubicBezTo>
                    <a:pt x="1560" y="828"/>
                    <a:pt x="1410" y="811"/>
                    <a:pt x="1235" y="778"/>
                  </a:cubicBezTo>
                  <a:cubicBezTo>
                    <a:pt x="1014" y="745"/>
                    <a:pt x="796" y="690"/>
                    <a:pt x="585" y="619"/>
                  </a:cubicBezTo>
                  <a:cubicBezTo>
                    <a:pt x="463" y="582"/>
                    <a:pt x="343" y="534"/>
                    <a:pt x="230" y="476"/>
                  </a:cubicBezTo>
                  <a:cubicBezTo>
                    <a:pt x="118" y="412"/>
                    <a:pt x="82" y="294"/>
                    <a:pt x="176" y="220"/>
                  </a:cubicBezTo>
                  <a:cubicBezTo>
                    <a:pt x="317" y="146"/>
                    <a:pt x="472" y="109"/>
                    <a:pt x="627" y="109"/>
                  </a:cubicBezTo>
                  <a:close/>
                  <a:moveTo>
                    <a:pt x="632" y="0"/>
                  </a:moveTo>
                  <a:cubicBezTo>
                    <a:pt x="458" y="0"/>
                    <a:pt x="281" y="40"/>
                    <a:pt x="112" y="125"/>
                  </a:cubicBezTo>
                  <a:cubicBezTo>
                    <a:pt x="36" y="185"/>
                    <a:pt x="1" y="285"/>
                    <a:pt x="22" y="380"/>
                  </a:cubicBezTo>
                  <a:cubicBezTo>
                    <a:pt x="50" y="461"/>
                    <a:pt x="106" y="530"/>
                    <a:pt x="182" y="572"/>
                  </a:cubicBezTo>
                  <a:cubicBezTo>
                    <a:pt x="303" y="637"/>
                    <a:pt x="432" y="689"/>
                    <a:pt x="565" y="726"/>
                  </a:cubicBezTo>
                  <a:cubicBezTo>
                    <a:pt x="783" y="792"/>
                    <a:pt x="1007" y="838"/>
                    <a:pt x="1235" y="863"/>
                  </a:cubicBezTo>
                  <a:cubicBezTo>
                    <a:pt x="1338" y="883"/>
                    <a:pt x="1443" y="893"/>
                    <a:pt x="1549" y="893"/>
                  </a:cubicBezTo>
                  <a:cubicBezTo>
                    <a:pt x="1596" y="893"/>
                    <a:pt x="1644" y="891"/>
                    <a:pt x="1692" y="887"/>
                  </a:cubicBezTo>
                  <a:lnTo>
                    <a:pt x="1692" y="887"/>
                  </a:lnTo>
                  <a:cubicBezTo>
                    <a:pt x="1713" y="934"/>
                    <a:pt x="1732" y="981"/>
                    <a:pt x="1750" y="1029"/>
                  </a:cubicBezTo>
                  <a:cubicBezTo>
                    <a:pt x="1761" y="980"/>
                    <a:pt x="1762" y="930"/>
                    <a:pt x="1753" y="880"/>
                  </a:cubicBezTo>
                  <a:lnTo>
                    <a:pt x="1753" y="880"/>
                  </a:lnTo>
                  <a:cubicBezTo>
                    <a:pt x="1790" y="876"/>
                    <a:pt x="1826" y="870"/>
                    <a:pt x="1863" y="863"/>
                  </a:cubicBezTo>
                  <a:cubicBezTo>
                    <a:pt x="1863" y="857"/>
                    <a:pt x="1820" y="853"/>
                    <a:pt x="1746" y="846"/>
                  </a:cubicBezTo>
                  <a:lnTo>
                    <a:pt x="1746" y="846"/>
                  </a:lnTo>
                  <a:cubicBezTo>
                    <a:pt x="1602" y="327"/>
                    <a:pt x="1132" y="0"/>
                    <a:pt x="632"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66" name="Google Shape;5365;p108">
              <a:extLst>
                <a:ext uri="{FF2B5EF4-FFF2-40B4-BE49-F238E27FC236}">
                  <a16:creationId xmlns:a16="http://schemas.microsoft.com/office/drawing/2014/main" id="{0366ED38-ED39-33ED-C2CE-17C47CA41F09}"/>
                </a:ext>
              </a:extLst>
            </p:cNvPr>
            <p:cNvSpPr/>
            <p:nvPr/>
          </p:nvSpPr>
          <p:spPr>
            <a:xfrm>
              <a:off x="3101975" y="5335975"/>
              <a:ext cx="23700" cy="30450"/>
            </a:xfrm>
            <a:custGeom>
              <a:avLst/>
              <a:gdLst/>
              <a:ahLst/>
              <a:cxnLst/>
              <a:rect l="l" t="t" r="r" b="b"/>
              <a:pathLst>
                <a:path w="948" h="1218" extrusionOk="0">
                  <a:moveTo>
                    <a:pt x="726" y="0"/>
                  </a:moveTo>
                  <a:cubicBezTo>
                    <a:pt x="503" y="5"/>
                    <a:pt x="301" y="129"/>
                    <a:pt x="194" y="325"/>
                  </a:cubicBezTo>
                  <a:cubicBezTo>
                    <a:pt x="100" y="462"/>
                    <a:pt x="43" y="621"/>
                    <a:pt x="29" y="787"/>
                  </a:cubicBezTo>
                  <a:cubicBezTo>
                    <a:pt x="1" y="935"/>
                    <a:pt x="27" y="1088"/>
                    <a:pt x="104" y="1217"/>
                  </a:cubicBezTo>
                  <a:cubicBezTo>
                    <a:pt x="105" y="1076"/>
                    <a:pt x="117" y="936"/>
                    <a:pt x="142" y="798"/>
                  </a:cubicBezTo>
                  <a:cubicBezTo>
                    <a:pt x="170" y="649"/>
                    <a:pt x="231" y="511"/>
                    <a:pt x="317" y="388"/>
                  </a:cubicBezTo>
                  <a:cubicBezTo>
                    <a:pt x="401" y="270"/>
                    <a:pt x="564" y="114"/>
                    <a:pt x="697" y="114"/>
                  </a:cubicBezTo>
                  <a:cubicBezTo>
                    <a:pt x="707" y="114"/>
                    <a:pt x="717" y="114"/>
                    <a:pt x="726" y="116"/>
                  </a:cubicBezTo>
                  <a:cubicBezTo>
                    <a:pt x="865" y="143"/>
                    <a:pt x="811" y="382"/>
                    <a:pt x="726" y="516"/>
                  </a:cubicBezTo>
                  <a:cubicBezTo>
                    <a:pt x="655" y="649"/>
                    <a:pt x="568" y="776"/>
                    <a:pt x="471" y="894"/>
                  </a:cubicBezTo>
                  <a:cubicBezTo>
                    <a:pt x="301" y="1095"/>
                    <a:pt x="163" y="1191"/>
                    <a:pt x="174" y="1206"/>
                  </a:cubicBezTo>
                  <a:cubicBezTo>
                    <a:pt x="175" y="1208"/>
                    <a:pt x="177" y="1209"/>
                    <a:pt x="180" y="1209"/>
                  </a:cubicBezTo>
                  <a:cubicBezTo>
                    <a:pt x="211" y="1209"/>
                    <a:pt x="355" y="1126"/>
                    <a:pt x="529" y="952"/>
                  </a:cubicBezTo>
                  <a:cubicBezTo>
                    <a:pt x="641" y="835"/>
                    <a:pt x="739" y="706"/>
                    <a:pt x="822" y="569"/>
                  </a:cubicBezTo>
                  <a:cubicBezTo>
                    <a:pt x="874" y="482"/>
                    <a:pt x="909" y="386"/>
                    <a:pt x="923" y="287"/>
                  </a:cubicBezTo>
                  <a:cubicBezTo>
                    <a:pt x="923" y="286"/>
                    <a:pt x="923" y="284"/>
                    <a:pt x="923" y="284"/>
                  </a:cubicBezTo>
                  <a:cubicBezTo>
                    <a:pt x="948" y="151"/>
                    <a:pt x="859" y="24"/>
                    <a:pt x="726"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67" name="Google Shape;5366;p108">
              <a:extLst>
                <a:ext uri="{FF2B5EF4-FFF2-40B4-BE49-F238E27FC236}">
                  <a16:creationId xmlns:a16="http://schemas.microsoft.com/office/drawing/2014/main" id="{DF8169DF-34A8-EAC1-D308-BEF58162C392}"/>
                </a:ext>
              </a:extLst>
            </p:cNvPr>
            <p:cNvSpPr/>
            <p:nvPr/>
          </p:nvSpPr>
          <p:spPr>
            <a:xfrm>
              <a:off x="3282125" y="5344775"/>
              <a:ext cx="86000" cy="71875"/>
            </a:xfrm>
            <a:custGeom>
              <a:avLst/>
              <a:gdLst/>
              <a:ahLst/>
              <a:cxnLst/>
              <a:rect l="l" t="t" r="r" b="b"/>
              <a:pathLst>
                <a:path w="3440" h="2875" extrusionOk="0">
                  <a:moveTo>
                    <a:pt x="2978" y="0"/>
                  </a:moveTo>
                  <a:cubicBezTo>
                    <a:pt x="2889" y="0"/>
                    <a:pt x="2801" y="5"/>
                    <a:pt x="2712" y="15"/>
                  </a:cubicBezTo>
                  <a:cubicBezTo>
                    <a:pt x="2115" y="71"/>
                    <a:pt x="1549" y="301"/>
                    <a:pt x="1079" y="674"/>
                  </a:cubicBezTo>
                  <a:cubicBezTo>
                    <a:pt x="618" y="1058"/>
                    <a:pt x="282" y="1571"/>
                    <a:pt x="112" y="2147"/>
                  </a:cubicBezTo>
                  <a:cubicBezTo>
                    <a:pt x="58" y="2319"/>
                    <a:pt x="23" y="2498"/>
                    <a:pt x="12" y="2678"/>
                  </a:cubicBezTo>
                  <a:cubicBezTo>
                    <a:pt x="1" y="2743"/>
                    <a:pt x="1" y="2810"/>
                    <a:pt x="12" y="2875"/>
                  </a:cubicBezTo>
                  <a:cubicBezTo>
                    <a:pt x="38" y="2875"/>
                    <a:pt x="48" y="2594"/>
                    <a:pt x="192" y="2173"/>
                  </a:cubicBezTo>
                  <a:cubicBezTo>
                    <a:pt x="565" y="1053"/>
                    <a:pt x="1550" y="248"/>
                    <a:pt x="2723" y="105"/>
                  </a:cubicBezTo>
                  <a:cubicBezTo>
                    <a:pt x="3164" y="68"/>
                    <a:pt x="3440" y="95"/>
                    <a:pt x="3440" y="68"/>
                  </a:cubicBezTo>
                  <a:cubicBezTo>
                    <a:pt x="3377" y="40"/>
                    <a:pt x="3311" y="23"/>
                    <a:pt x="3243" y="15"/>
                  </a:cubicBezTo>
                  <a:cubicBezTo>
                    <a:pt x="3155" y="5"/>
                    <a:pt x="3066" y="0"/>
                    <a:pt x="2978"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68" name="Google Shape;5367;p108">
              <a:extLst>
                <a:ext uri="{FF2B5EF4-FFF2-40B4-BE49-F238E27FC236}">
                  <a16:creationId xmlns:a16="http://schemas.microsoft.com/office/drawing/2014/main" id="{147BBABA-2282-41A9-AD7D-7D7E4B8F073F}"/>
                </a:ext>
              </a:extLst>
            </p:cNvPr>
            <p:cNvSpPr/>
            <p:nvPr/>
          </p:nvSpPr>
          <p:spPr>
            <a:xfrm>
              <a:off x="3340575" y="5245450"/>
              <a:ext cx="4825" cy="100250"/>
            </a:xfrm>
            <a:custGeom>
              <a:avLst/>
              <a:gdLst/>
              <a:ahLst/>
              <a:cxnLst/>
              <a:rect l="l" t="t" r="r" b="b"/>
              <a:pathLst>
                <a:path w="193" h="4010" extrusionOk="0">
                  <a:moveTo>
                    <a:pt x="39" y="1"/>
                  </a:moveTo>
                  <a:lnTo>
                    <a:pt x="39" y="1"/>
                  </a:lnTo>
                  <a:cubicBezTo>
                    <a:pt x="1" y="668"/>
                    <a:pt x="2" y="1337"/>
                    <a:pt x="44" y="2005"/>
                  </a:cubicBezTo>
                  <a:cubicBezTo>
                    <a:pt x="41" y="2674"/>
                    <a:pt x="77" y="3344"/>
                    <a:pt x="150" y="4010"/>
                  </a:cubicBezTo>
                  <a:cubicBezTo>
                    <a:pt x="193" y="3341"/>
                    <a:pt x="193" y="2672"/>
                    <a:pt x="150" y="2005"/>
                  </a:cubicBezTo>
                  <a:cubicBezTo>
                    <a:pt x="154" y="1335"/>
                    <a:pt x="117" y="666"/>
                    <a:pt x="39"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69" name="Google Shape;5368;p108">
              <a:extLst>
                <a:ext uri="{FF2B5EF4-FFF2-40B4-BE49-F238E27FC236}">
                  <a16:creationId xmlns:a16="http://schemas.microsoft.com/office/drawing/2014/main" id="{93846C95-AF60-78E9-1E9C-67D1C128C1B6}"/>
                </a:ext>
              </a:extLst>
            </p:cNvPr>
            <p:cNvSpPr/>
            <p:nvPr/>
          </p:nvSpPr>
          <p:spPr>
            <a:xfrm>
              <a:off x="3180175" y="5394550"/>
              <a:ext cx="71275" cy="4475"/>
            </a:xfrm>
            <a:custGeom>
              <a:avLst/>
              <a:gdLst/>
              <a:ahLst/>
              <a:cxnLst/>
              <a:rect l="l" t="t" r="r" b="b"/>
              <a:pathLst>
                <a:path w="2851" h="179" extrusionOk="0">
                  <a:moveTo>
                    <a:pt x="2812" y="0"/>
                  </a:moveTo>
                  <a:cubicBezTo>
                    <a:pt x="2665" y="0"/>
                    <a:pt x="2100" y="71"/>
                    <a:pt x="1426" y="71"/>
                  </a:cubicBezTo>
                  <a:cubicBezTo>
                    <a:pt x="901" y="71"/>
                    <a:pt x="442" y="57"/>
                    <a:pt x="195" y="57"/>
                  </a:cubicBezTo>
                  <a:cubicBezTo>
                    <a:pt x="71" y="57"/>
                    <a:pt x="0" y="60"/>
                    <a:pt x="0" y="71"/>
                  </a:cubicBezTo>
                  <a:cubicBezTo>
                    <a:pt x="353" y="143"/>
                    <a:pt x="712" y="179"/>
                    <a:pt x="1071" y="179"/>
                  </a:cubicBezTo>
                  <a:cubicBezTo>
                    <a:pt x="1191" y="179"/>
                    <a:pt x="1311" y="175"/>
                    <a:pt x="1430" y="167"/>
                  </a:cubicBezTo>
                  <a:cubicBezTo>
                    <a:pt x="1467" y="168"/>
                    <a:pt x="1503" y="168"/>
                    <a:pt x="1539" y="168"/>
                  </a:cubicBezTo>
                  <a:cubicBezTo>
                    <a:pt x="1981" y="168"/>
                    <a:pt x="2422" y="114"/>
                    <a:pt x="2850" y="7"/>
                  </a:cubicBezTo>
                  <a:cubicBezTo>
                    <a:pt x="2850" y="2"/>
                    <a:pt x="2837" y="0"/>
                    <a:pt x="2812"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70" name="Google Shape;5369;p108">
              <a:extLst>
                <a:ext uri="{FF2B5EF4-FFF2-40B4-BE49-F238E27FC236}">
                  <a16:creationId xmlns:a16="http://schemas.microsoft.com/office/drawing/2014/main" id="{F4989814-39BB-9259-14B7-3A5E03DEAF5C}"/>
                </a:ext>
              </a:extLst>
            </p:cNvPr>
            <p:cNvSpPr/>
            <p:nvPr/>
          </p:nvSpPr>
          <p:spPr>
            <a:xfrm>
              <a:off x="3291800" y="5393975"/>
              <a:ext cx="8125" cy="14075"/>
            </a:xfrm>
            <a:custGeom>
              <a:avLst/>
              <a:gdLst/>
              <a:ahLst/>
              <a:cxnLst/>
              <a:rect l="l" t="t" r="r" b="b"/>
              <a:pathLst>
                <a:path w="325" h="563" extrusionOk="0">
                  <a:moveTo>
                    <a:pt x="289" y="1"/>
                  </a:moveTo>
                  <a:cubicBezTo>
                    <a:pt x="247" y="1"/>
                    <a:pt x="102" y="93"/>
                    <a:pt x="54" y="242"/>
                  </a:cubicBezTo>
                  <a:cubicBezTo>
                    <a:pt x="0" y="408"/>
                    <a:pt x="17" y="556"/>
                    <a:pt x="54" y="562"/>
                  </a:cubicBezTo>
                  <a:cubicBezTo>
                    <a:pt x="54" y="562"/>
                    <a:pt x="55" y="562"/>
                    <a:pt x="56" y="562"/>
                  </a:cubicBezTo>
                  <a:cubicBezTo>
                    <a:pt x="93" y="562"/>
                    <a:pt x="125" y="436"/>
                    <a:pt x="187" y="291"/>
                  </a:cubicBezTo>
                  <a:cubicBezTo>
                    <a:pt x="251" y="141"/>
                    <a:pt x="325" y="30"/>
                    <a:pt x="299" y="4"/>
                  </a:cubicBezTo>
                  <a:cubicBezTo>
                    <a:pt x="297" y="2"/>
                    <a:pt x="294" y="1"/>
                    <a:pt x="289"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71" name="Google Shape;5370;p108">
              <a:extLst>
                <a:ext uri="{FF2B5EF4-FFF2-40B4-BE49-F238E27FC236}">
                  <a16:creationId xmlns:a16="http://schemas.microsoft.com/office/drawing/2014/main" id="{6DF8D53C-314C-5E27-116E-396699948AE5}"/>
                </a:ext>
              </a:extLst>
            </p:cNvPr>
            <p:cNvSpPr/>
            <p:nvPr/>
          </p:nvSpPr>
          <p:spPr>
            <a:xfrm>
              <a:off x="3307525" y="5371350"/>
              <a:ext cx="9575" cy="9575"/>
            </a:xfrm>
            <a:custGeom>
              <a:avLst/>
              <a:gdLst/>
              <a:ahLst/>
              <a:cxnLst/>
              <a:rect l="l" t="t" r="r" b="b"/>
              <a:pathLst>
                <a:path w="383" h="383" extrusionOk="0">
                  <a:moveTo>
                    <a:pt x="367" y="0"/>
                  </a:moveTo>
                  <a:cubicBezTo>
                    <a:pt x="329" y="0"/>
                    <a:pt x="246" y="56"/>
                    <a:pt x="159" y="148"/>
                  </a:cubicBezTo>
                  <a:cubicBezTo>
                    <a:pt x="59" y="255"/>
                    <a:pt x="0" y="350"/>
                    <a:pt x="21" y="377"/>
                  </a:cubicBezTo>
                  <a:cubicBezTo>
                    <a:pt x="24" y="381"/>
                    <a:pt x="29" y="383"/>
                    <a:pt x="36" y="383"/>
                  </a:cubicBezTo>
                  <a:cubicBezTo>
                    <a:pt x="73" y="383"/>
                    <a:pt x="159" y="324"/>
                    <a:pt x="245" y="233"/>
                  </a:cubicBezTo>
                  <a:cubicBezTo>
                    <a:pt x="306" y="167"/>
                    <a:pt x="352" y="90"/>
                    <a:pt x="382" y="5"/>
                  </a:cubicBezTo>
                  <a:cubicBezTo>
                    <a:pt x="378" y="2"/>
                    <a:pt x="374" y="0"/>
                    <a:pt x="367"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72" name="Google Shape;5371;p108">
              <a:extLst>
                <a:ext uri="{FF2B5EF4-FFF2-40B4-BE49-F238E27FC236}">
                  <a16:creationId xmlns:a16="http://schemas.microsoft.com/office/drawing/2014/main" id="{A1752D7E-5AD0-91B9-12AD-A502978BD123}"/>
                </a:ext>
              </a:extLst>
            </p:cNvPr>
            <p:cNvSpPr/>
            <p:nvPr/>
          </p:nvSpPr>
          <p:spPr>
            <a:xfrm>
              <a:off x="3328250" y="5359375"/>
              <a:ext cx="14675" cy="6475"/>
            </a:xfrm>
            <a:custGeom>
              <a:avLst/>
              <a:gdLst/>
              <a:ahLst/>
              <a:cxnLst/>
              <a:rect l="l" t="t" r="r" b="b"/>
              <a:pathLst>
                <a:path w="587" h="259" extrusionOk="0">
                  <a:moveTo>
                    <a:pt x="432" y="1"/>
                  </a:moveTo>
                  <a:cubicBezTo>
                    <a:pt x="382" y="1"/>
                    <a:pt x="323" y="10"/>
                    <a:pt x="262" y="32"/>
                  </a:cubicBezTo>
                  <a:cubicBezTo>
                    <a:pt x="86" y="95"/>
                    <a:pt x="1" y="234"/>
                    <a:pt x="27" y="255"/>
                  </a:cubicBezTo>
                  <a:cubicBezTo>
                    <a:pt x="30" y="257"/>
                    <a:pt x="34" y="258"/>
                    <a:pt x="38" y="258"/>
                  </a:cubicBezTo>
                  <a:cubicBezTo>
                    <a:pt x="77" y="258"/>
                    <a:pt x="170" y="186"/>
                    <a:pt x="298" y="144"/>
                  </a:cubicBezTo>
                  <a:cubicBezTo>
                    <a:pt x="442" y="95"/>
                    <a:pt x="579" y="90"/>
                    <a:pt x="579" y="58"/>
                  </a:cubicBezTo>
                  <a:cubicBezTo>
                    <a:pt x="586" y="31"/>
                    <a:pt x="524" y="1"/>
                    <a:pt x="432"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73" name="Google Shape;5372;p108">
              <a:extLst>
                <a:ext uri="{FF2B5EF4-FFF2-40B4-BE49-F238E27FC236}">
                  <a16:creationId xmlns:a16="http://schemas.microsoft.com/office/drawing/2014/main" id="{E4A141DC-7745-47E2-A567-C72BEA65FF3A}"/>
                </a:ext>
              </a:extLst>
            </p:cNvPr>
            <p:cNvSpPr/>
            <p:nvPr/>
          </p:nvSpPr>
          <p:spPr>
            <a:xfrm>
              <a:off x="3353500" y="5355175"/>
              <a:ext cx="7600" cy="4050"/>
            </a:xfrm>
            <a:custGeom>
              <a:avLst/>
              <a:gdLst/>
              <a:ahLst/>
              <a:cxnLst/>
              <a:rect l="l" t="t" r="r" b="b"/>
              <a:pathLst>
                <a:path w="304" h="162" extrusionOk="0">
                  <a:moveTo>
                    <a:pt x="241" y="0"/>
                  </a:moveTo>
                  <a:cubicBezTo>
                    <a:pt x="211" y="0"/>
                    <a:pt x="173" y="8"/>
                    <a:pt x="133" y="24"/>
                  </a:cubicBezTo>
                  <a:cubicBezTo>
                    <a:pt x="54" y="56"/>
                    <a:pt x="1" y="98"/>
                    <a:pt x="11" y="136"/>
                  </a:cubicBezTo>
                  <a:cubicBezTo>
                    <a:pt x="16" y="154"/>
                    <a:pt x="36" y="162"/>
                    <a:pt x="64" y="162"/>
                  </a:cubicBezTo>
                  <a:cubicBezTo>
                    <a:pt x="95" y="162"/>
                    <a:pt x="134" y="153"/>
                    <a:pt x="176" y="136"/>
                  </a:cubicBezTo>
                  <a:cubicBezTo>
                    <a:pt x="255" y="104"/>
                    <a:pt x="304" y="56"/>
                    <a:pt x="304" y="24"/>
                  </a:cubicBezTo>
                  <a:cubicBezTo>
                    <a:pt x="296" y="8"/>
                    <a:pt x="272" y="0"/>
                    <a:pt x="241"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74" name="Google Shape;5373;p108">
              <a:extLst>
                <a:ext uri="{FF2B5EF4-FFF2-40B4-BE49-F238E27FC236}">
                  <a16:creationId xmlns:a16="http://schemas.microsoft.com/office/drawing/2014/main" id="{4D4F01AB-E3E4-7536-7A80-08EFAC39816F}"/>
                </a:ext>
              </a:extLst>
            </p:cNvPr>
            <p:cNvSpPr/>
            <p:nvPr/>
          </p:nvSpPr>
          <p:spPr>
            <a:xfrm>
              <a:off x="3037700" y="2866150"/>
              <a:ext cx="1199450" cy="2470375"/>
            </a:xfrm>
            <a:custGeom>
              <a:avLst/>
              <a:gdLst/>
              <a:ahLst/>
              <a:cxnLst/>
              <a:rect l="l" t="t" r="r" b="b"/>
              <a:pathLst>
                <a:path w="47978" h="98815" extrusionOk="0">
                  <a:moveTo>
                    <a:pt x="47977" y="0"/>
                  </a:moveTo>
                  <a:lnTo>
                    <a:pt x="18619" y="197"/>
                  </a:lnTo>
                  <a:lnTo>
                    <a:pt x="0" y="98814"/>
                  </a:lnTo>
                  <a:lnTo>
                    <a:pt x="14456" y="98814"/>
                  </a:lnTo>
                  <a:lnTo>
                    <a:pt x="31554" y="13381"/>
                  </a:lnTo>
                  <a:lnTo>
                    <a:pt x="29029" y="98166"/>
                  </a:lnTo>
                  <a:lnTo>
                    <a:pt x="44235" y="97846"/>
                  </a:lnTo>
                  <a:lnTo>
                    <a:pt x="47977" y="0"/>
                  </a:ln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75" name="Google Shape;5374;p108">
              <a:extLst>
                <a:ext uri="{FF2B5EF4-FFF2-40B4-BE49-F238E27FC236}">
                  <a16:creationId xmlns:a16="http://schemas.microsoft.com/office/drawing/2014/main" id="{0F632660-A59F-B1F5-FB63-107A67DC93E9}"/>
                </a:ext>
              </a:extLst>
            </p:cNvPr>
            <p:cNvSpPr/>
            <p:nvPr/>
          </p:nvSpPr>
          <p:spPr>
            <a:xfrm>
              <a:off x="3820275" y="2955050"/>
              <a:ext cx="93875" cy="239775"/>
            </a:xfrm>
            <a:custGeom>
              <a:avLst/>
              <a:gdLst/>
              <a:ahLst/>
              <a:cxnLst/>
              <a:rect l="l" t="t" r="r" b="b"/>
              <a:pathLst>
                <a:path w="3755" h="9591" extrusionOk="0">
                  <a:moveTo>
                    <a:pt x="3755" y="0"/>
                  </a:moveTo>
                  <a:lnTo>
                    <a:pt x="3755" y="0"/>
                  </a:lnTo>
                  <a:cubicBezTo>
                    <a:pt x="3593" y="512"/>
                    <a:pt x="3472" y="1037"/>
                    <a:pt x="3394" y="1568"/>
                  </a:cubicBezTo>
                  <a:cubicBezTo>
                    <a:pt x="3202" y="2547"/>
                    <a:pt x="2962" y="3907"/>
                    <a:pt x="2707" y="5417"/>
                  </a:cubicBezTo>
                  <a:cubicBezTo>
                    <a:pt x="2611" y="6121"/>
                    <a:pt x="2476" y="6818"/>
                    <a:pt x="2303" y="7507"/>
                  </a:cubicBezTo>
                  <a:cubicBezTo>
                    <a:pt x="2035" y="8602"/>
                    <a:pt x="1121" y="9421"/>
                    <a:pt x="1" y="9565"/>
                  </a:cubicBezTo>
                  <a:cubicBezTo>
                    <a:pt x="74" y="9582"/>
                    <a:pt x="148" y="9590"/>
                    <a:pt x="222" y="9590"/>
                  </a:cubicBezTo>
                  <a:cubicBezTo>
                    <a:pt x="296" y="9590"/>
                    <a:pt x="370" y="9582"/>
                    <a:pt x="443" y="9565"/>
                  </a:cubicBezTo>
                  <a:cubicBezTo>
                    <a:pt x="847" y="9499"/>
                    <a:pt x="1226" y="9329"/>
                    <a:pt x="1544" y="9070"/>
                  </a:cubicBezTo>
                  <a:cubicBezTo>
                    <a:pt x="2018" y="8687"/>
                    <a:pt x="2365" y="8167"/>
                    <a:pt x="2538" y="7582"/>
                  </a:cubicBezTo>
                  <a:cubicBezTo>
                    <a:pt x="2728" y="6883"/>
                    <a:pt x="2873" y="6173"/>
                    <a:pt x="2973" y="5455"/>
                  </a:cubicBezTo>
                  <a:cubicBezTo>
                    <a:pt x="3224" y="3950"/>
                    <a:pt x="3441" y="2584"/>
                    <a:pt x="3580" y="1595"/>
                  </a:cubicBezTo>
                  <a:cubicBezTo>
                    <a:pt x="3683" y="1069"/>
                    <a:pt x="3742" y="536"/>
                    <a:pt x="3755"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76" name="Google Shape;5375;p108">
              <a:extLst>
                <a:ext uri="{FF2B5EF4-FFF2-40B4-BE49-F238E27FC236}">
                  <a16:creationId xmlns:a16="http://schemas.microsoft.com/office/drawing/2014/main" id="{80D0B221-F966-EA16-91BF-4F3D70D19EFA}"/>
                </a:ext>
              </a:extLst>
            </p:cNvPr>
            <p:cNvSpPr/>
            <p:nvPr/>
          </p:nvSpPr>
          <p:spPr>
            <a:xfrm>
              <a:off x="3829250" y="2960925"/>
              <a:ext cx="35375" cy="33325"/>
            </a:xfrm>
            <a:custGeom>
              <a:avLst/>
              <a:gdLst/>
              <a:ahLst/>
              <a:cxnLst/>
              <a:rect l="l" t="t" r="r" b="b"/>
              <a:pathLst>
                <a:path w="1415" h="1333" extrusionOk="0">
                  <a:moveTo>
                    <a:pt x="687" y="1"/>
                  </a:moveTo>
                  <a:cubicBezTo>
                    <a:pt x="449" y="1"/>
                    <a:pt x="342" y="133"/>
                    <a:pt x="360" y="163"/>
                  </a:cubicBezTo>
                  <a:cubicBezTo>
                    <a:pt x="363" y="170"/>
                    <a:pt x="371" y="172"/>
                    <a:pt x="382" y="172"/>
                  </a:cubicBezTo>
                  <a:cubicBezTo>
                    <a:pt x="415" y="172"/>
                    <a:pt x="479" y="152"/>
                    <a:pt x="566" y="152"/>
                  </a:cubicBezTo>
                  <a:cubicBezTo>
                    <a:pt x="631" y="152"/>
                    <a:pt x="709" y="163"/>
                    <a:pt x="796" y="201"/>
                  </a:cubicBezTo>
                  <a:cubicBezTo>
                    <a:pt x="929" y="255"/>
                    <a:pt x="1034" y="360"/>
                    <a:pt x="1089" y="494"/>
                  </a:cubicBezTo>
                  <a:cubicBezTo>
                    <a:pt x="1134" y="656"/>
                    <a:pt x="1077" y="829"/>
                    <a:pt x="945" y="935"/>
                  </a:cubicBezTo>
                  <a:cubicBezTo>
                    <a:pt x="863" y="1014"/>
                    <a:pt x="756" y="1056"/>
                    <a:pt x="646" y="1056"/>
                  </a:cubicBezTo>
                  <a:cubicBezTo>
                    <a:pt x="593" y="1056"/>
                    <a:pt x="539" y="1046"/>
                    <a:pt x="488" y="1025"/>
                  </a:cubicBezTo>
                  <a:cubicBezTo>
                    <a:pt x="361" y="955"/>
                    <a:pt x="269" y="835"/>
                    <a:pt x="232" y="696"/>
                  </a:cubicBezTo>
                  <a:cubicBezTo>
                    <a:pt x="142" y="441"/>
                    <a:pt x="264" y="281"/>
                    <a:pt x="232" y="255"/>
                  </a:cubicBezTo>
                  <a:cubicBezTo>
                    <a:pt x="231" y="248"/>
                    <a:pt x="225" y="244"/>
                    <a:pt x="217" y="244"/>
                  </a:cubicBezTo>
                  <a:cubicBezTo>
                    <a:pt x="165" y="244"/>
                    <a:pt x="1" y="394"/>
                    <a:pt x="46" y="712"/>
                  </a:cubicBezTo>
                  <a:cubicBezTo>
                    <a:pt x="62" y="962"/>
                    <a:pt x="219" y="1183"/>
                    <a:pt x="451" y="1281"/>
                  </a:cubicBezTo>
                  <a:cubicBezTo>
                    <a:pt x="534" y="1316"/>
                    <a:pt x="621" y="1333"/>
                    <a:pt x="708" y="1333"/>
                  </a:cubicBezTo>
                  <a:cubicBezTo>
                    <a:pt x="864" y="1333"/>
                    <a:pt x="1018" y="1278"/>
                    <a:pt x="1141" y="1173"/>
                  </a:cubicBezTo>
                  <a:cubicBezTo>
                    <a:pt x="1332" y="1010"/>
                    <a:pt x="1415" y="752"/>
                    <a:pt x="1354" y="508"/>
                  </a:cubicBezTo>
                  <a:cubicBezTo>
                    <a:pt x="1293" y="264"/>
                    <a:pt x="1099" y="76"/>
                    <a:pt x="854" y="20"/>
                  </a:cubicBezTo>
                  <a:cubicBezTo>
                    <a:pt x="793" y="6"/>
                    <a:pt x="737" y="1"/>
                    <a:pt x="687"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77" name="Google Shape;5376;p108">
              <a:extLst>
                <a:ext uri="{FF2B5EF4-FFF2-40B4-BE49-F238E27FC236}">
                  <a16:creationId xmlns:a16="http://schemas.microsoft.com/office/drawing/2014/main" id="{964EFA4F-9F42-6340-2F08-AFCF04464F6C}"/>
                </a:ext>
              </a:extLst>
            </p:cNvPr>
            <p:cNvSpPr/>
            <p:nvPr/>
          </p:nvSpPr>
          <p:spPr>
            <a:xfrm>
              <a:off x="3621750" y="2933775"/>
              <a:ext cx="18200" cy="67950"/>
            </a:xfrm>
            <a:custGeom>
              <a:avLst/>
              <a:gdLst/>
              <a:ahLst/>
              <a:cxnLst/>
              <a:rect l="l" t="t" r="r" b="b"/>
              <a:pathLst>
                <a:path w="728" h="2718" extrusionOk="0">
                  <a:moveTo>
                    <a:pt x="659" y="0"/>
                  </a:moveTo>
                  <a:cubicBezTo>
                    <a:pt x="110" y="799"/>
                    <a:pt x="1" y="1821"/>
                    <a:pt x="366" y="2718"/>
                  </a:cubicBezTo>
                  <a:cubicBezTo>
                    <a:pt x="445" y="2701"/>
                    <a:pt x="361" y="2090"/>
                    <a:pt x="435" y="1351"/>
                  </a:cubicBezTo>
                  <a:cubicBezTo>
                    <a:pt x="509" y="612"/>
                    <a:pt x="727" y="32"/>
                    <a:pt x="659"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78" name="Google Shape;5377;p108">
              <a:extLst>
                <a:ext uri="{FF2B5EF4-FFF2-40B4-BE49-F238E27FC236}">
                  <a16:creationId xmlns:a16="http://schemas.microsoft.com/office/drawing/2014/main" id="{C77CD3AD-235E-36F3-50C4-D883D2C1B6CA}"/>
                </a:ext>
              </a:extLst>
            </p:cNvPr>
            <p:cNvSpPr/>
            <p:nvPr/>
          </p:nvSpPr>
          <p:spPr>
            <a:xfrm>
              <a:off x="3667625" y="2927925"/>
              <a:ext cx="13950" cy="70875"/>
            </a:xfrm>
            <a:custGeom>
              <a:avLst/>
              <a:gdLst/>
              <a:ahLst/>
              <a:cxnLst/>
              <a:rect l="l" t="t" r="r" b="b"/>
              <a:pathLst>
                <a:path w="558" h="2835" extrusionOk="0">
                  <a:moveTo>
                    <a:pt x="557" y="1"/>
                  </a:moveTo>
                  <a:lnTo>
                    <a:pt x="557" y="1"/>
                  </a:lnTo>
                  <a:cubicBezTo>
                    <a:pt x="73" y="868"/>
                    <a:pt x="0" y="1908"/>
                    <a:pt x="361" y="2834"/>
                  </a:cubicBezTo>
                  <a:cubicBezTo>
                    <a:pt x="407" y="2363"/>
                    <a:pt x="422" y="1889"/>
                    <a:pt x="408" y="1415"/>
                  </a:cubicBezTo>
                  <a:cubicBezTo>
                    <a:pt x="486" y="947"/>
                    <a:pt x="536" y="475"/>
                    <a:pt x="557"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79" name="Google Shape;5378;p108">
              <a:extLst>
                <a:ext uri="{FF2B5EF4-FFF2-40B4-BE49-F238E27FC236}">
                  <a16:creationId xmlns:a16="http://schemas.microsoft.com/office/drawing/2014/main" id="{C344A35A-D109-7156-B4D7-76CBD5A01EB9}"/>
                </a:ext>
              </a:extLst>
            </p:cNvPr>
            <p:cNvSpPr/>
            <p:nvPr/>
          </p:nvSpPr>
          <p:spPr>
            <a:xfrm>
              <a:off x="4069250" y="2935225"/>
              <a:ext cx="10850" cy="73550"/>
            </a:xfrm>
            <a:custGeom>
              <a:avLst/>
              <a:gdLst/>
              <a:ahLst/>
              <a:cxnLst/>
              <a:rect l="l" t="t" r="r" b="b"/>
              <a:pathLst>
                <a:path w="434" h="2942" extrusionOk="0">
                  <a:moveTo>
                    <a:pt x="161" y="1"/>
                  </a:moveTo>
                  <a:cubicBezTo>
                    <a:pt x="99" y="490"/>
                    <a:pt x="78" y="982"/>
                    <a:pt x="97" y="1473"/>
                  </a:cubicBezTo>
                  <a:cubicBezTo>
                    <a:pt x="29" y="1959"/>
                    <a:pt x="1" y="2450"/>
                    <a:pt x="11" y="2942"/>
                  </a:cubicBezTo>
                  <a:cubicBezTo>
                    <a:pt x="259" y="2497"/>
                    <a:pt x="381" y="1993"/>
                    <a:pt x="362" y="1484"/>
                  </a:cubicBezTo>
                  <a:cubicBezTo>
                    <a:pt x="433" y="981"/>
                    <a:pt x="363" y="467"/>
                    <a:pt x="161"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80" name="Google Shape;5379;p108">
              <a:extLst>
                <a:ext uri="{FF2B5EF4-FFF2-40B4-BE49-F238E27FC236}">
                  <a16:creationId xmlns:a16="http://schemas.microsoft.com/office/drawing/2014/main" id="{D01FF0B7-E755-CB4B-B16E-85C193FD3AFA}"/>
                </a:ext>
              </a:extLst>
            </p:cNvPr>
            <p:cNvSpPr/>
            <p:nvPr/>
          </p:nvSpPr>
          <p:spPr>
            <a:xfrm>
              <a:off x="4117250" y="2931000"/>
              <a:ext cx="18150" cy="74975"/>
            </a:xfrm>
            <a:custGeom>
              <a:avLst/>
              <a:gdLst/>
              <a:ahLst/>
              <a:cxnLst/>
              <a:rect l="l" t="t" r="r" b="b"/>
              <a:pathLst>
                <a:path w="726" h="2999" extrusionOk="0">
                  <a:moveTo>
                    <a:pt x="292" y="0"/>
                  </a:moveTo>
                  <a:lnTo>
                    <a:pt x="292" y="0"/>
                  </a:lnTo>
                  <a:cubicBezTo>
                    <a:pt x="207" y="21"/>
                    <a:pt x="345" y="691"/>
                    <a:pt x="292" y="1510"/>
                  </a:cubicBezTo>
                  <a:cubicBezTo>
                    <a:pt x="239" y="2329"/>
                    <a:pt x="0" y="2972"/>
                    <a:pt x="74" y="2998"/>
                  </a:cubicBezTo>
                  <a:lnTo>
                    <a:pt x="80" y="2998"/>
                  </a:lnTo>
                  <a:cubicBezTo>
                    <a:pt x="646" y="2098"/>
                    <a:pt x="726" y="972"/>
                    <a:pt x="292"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81" name="Google Shape;5380;p108">
              <a:extLst>
                <a:ext uri="{FF2B5EF4-FFF2-40B4-BE49-F238E27FC236}">
                  <a16:creationId xmlns:a16="http://schemas.microsoft.com/office/drawing/2014/main" id="{DFB14D60-8AA8-91C4-5D51-CEF53916781E}"/>
                </a:ext>
              </a:extLst>
            </p:cNvPr>
            <p:cNvSpPr/>
            <p:nvPr/>
          </p:nvSpPr>
          <p:spPr>
            <a:xfrm>
              <a:off x="3670100" y="1234625"/>
              <a:ext cx="372200" cy="613775"/>
            </a:xfrm>
            <a:custGeom>
              <a:avLst/>
              <a:gdLst/>
              <a:ahLst/>
              <a:cxnLst/>
              <a:rect l="l" t="t" r="r" b="b"/>
              <a:pathLst>
                <a:path w="14888" h="24551" extrusionOk="0">
                  <a:moveTo>
                    <a:pt x="8853" y="0"/>
                  </a:moveTo>
                  <a:cubicBezTo>
                    <a:pt x="5907" y="0"/>
                    <a:pt x="2989" y="959"/>
                    <a:pt x="574" y="2816"/>
                  </a:cubicBezTo>
                  <a:lnTo>
                    <a:pt x="1" y="3263"/>
                  </a:lnTo>
                  <a:lnTo>
                    <a:pt x="1500" y="24551"/>
                  </a:lnTo>
                  <a:lnTo>
                    <a:pt x="10889" y="23802"/>
                  </a:lnTo>
                  <a:cubicBezTo>
                    <a:pt x="10948" y="22706"/>
                    <a:pt x="10889" y="18485"/>
                    <a:pt x="10889" y="18485"/>
                  </a:cubicBezTo>
                  <a:cubicBezTo>
                    <a:pt x="10889" y="18485"/>
                    <a:pt x="14791" y="17879"/>
                    <a:pt x="14840" y="13976"/>
                  </a:cubicBezTo>
                  <a:cubicBezTo>
                    <a:pt x="14887" y="10073"/>
                    <a:pt x="14212" y="1104"/>
                    <a:pt x="14212" y="1104"/>
                  </a:cubicBezTo>
                  <a:cubicBezTo>
                    <a:pt x="12490" y="363"/>
                    <a:pt x="10666" y="0"/>
                    <a:pt x="8853" y="0"/>
                  </a:cubicBezTo>
                  <a:close/>
                </a:path>
              </a:pathLst>
            </a:custGeom>
            <a:solidFill>
              <a:srgbClr val="FFBE9D"/>
            </a:solidFill>
            <a:ln>
              <a:noFill/>
            </a:ln>
          </p:spPr>
          <p:txBody>
            <a:bodyPr spcFirstLastPara="1" wrap="square" lIns="80208" tIns="80208" rIns="80208" bIns="80208" anchor="ctr" anchorCtr="0">
              <a:noAutofit/>
            </a:bodyPr>
            <a:lstStyle/>
            <a:p>
              <a:pPr defTabSz="802203">
                <a:buClr>
                  <a:srgbClr val="000000"/>
                </a:buClr>
                <a:defRPr/>
              </a:pPr>
              <a:endParaRPr sz="1228" kern="0" dirty="0">
                <a:solidFill>
                  <a:srgbClr val="000000"/>
                </a:solidFill>
                <a:latin typeface="Arial"/>
                <a:cs typeface="Arial"/>
                <a:sym typeface="Arial"/>
              </a:endParaRPr>
            </a:p>
          </p:txBody>
        </p:sp>
        <p:sp>
          <p:nvSpPr>
            <p:cNvPr id="182" name="Google Shape;5381;p108">
              <a:extLst>
                <a:ext uri="{FF2B5EF4-FFF2-40B4-BE49-F238E27FC236}">
                  <a16:creationId xmlns:a16="http://schemas.microsoft.com/office/drawing/2014/main" id="{252AD5A4-B930-C10E-6087-4A12F7912ECF}"/>
                </a:ext>
              </a:extLst>
            </p:cNvPr>
            <p:cNvSpPr/>
            <p:nvPr/>
          </p:nvSpPr>
          <p:spPr>
            <a:xfrm>
              <a:off x="3814725" y="1658725"/>
              <a:ext cx="127500" cy="62200"/>
            </a:xfrm>
            <a:custGeom>
              <a:avLst/>
              <a:gdLst/>
              <a:ahLst/>
              <a:cxnLst/>
              <a:rect l="l" t="t" r="r" b="b"/>
              <a:pathLst>
                <a:path w="5100" h="2488" extrusionOk="0">
                  <a:moveTo>
                    <a:pt x="0" y="0"/>
                  </a:moveTo>
                  <a:cubicBezTo>
                    <a:pt x="0" y="0"/>
                    <a:pt x="1065" y="2487"/>
                    <a:pt x="4439" y="2487"/>
                  </a:cubicBezTo>
                  <a:cubicBezTo>
                    <a:pt x="4650" y="2487"/>
                    <a:pt x="4870" y="2477"/>
                    <a:pt x="5099" y="2457"/>
                  </a:cubicBezTo>
                  <a:lnTo>
                    <a:pt x="5088" y="1446"/>
                  </a:lnTo>
                  <a:cubicBezTo>
                    <a:pt x="5035" y="1447"/>
                    <a:pt x="4981" y="1447"/>
                    <a:pt x="4927" y="1447"/>
                  </a:cubicBezTo>
                  <a:cubicBezTo>
                    <a:pt x="3180" y="1447"/>
                    <a:pt x="1470" y="945"/>
                    <a:pt x="0" y="0"/>
                  </a:cubicBezTo>
                  <a:close/>
                </a:path>
              </a:pathLst>
            </a:custGeom>
            <a:solidFill>
              <a:srgbClr val="EB996E"/>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83" name="Google Shape;5382;p108">
              <a:extLst>
                <a:ext uri="{FF2B5EF4-FFF2-40B4-BE49-F238E27FC236}">
                  <a16:creationId xmlns:a16="http://schemas.microsoft.com/office/drawing/2014/main" id="{2A6BCBC5-28B0-9950-60CF-4A094FE35852}"/>
                </a:ext>
              </a:extLst>
            </p:cNvPr>
            <p:cNvSpPr/>
            <p:nvPr/>
          </p:nvSpPr>
          <p:spPr>
            <a:xfrm>
              <a:off x="3615200" y="1413675"/>
              <a:ext cx="70350" cy="101900"/>
            </a:xfrm>
            <a:custGeom>
              <a:avLst/>
              <a:gdLst/>
              <a:ahLst/>
              <a:cxnLst/>
              <a:rect l="l" t="t" r="r" b="b"/>
              <a:pathLst>
                <a:path w="2814" h="4076" extrusionOk="0">
                  <a:moveTo>
                    <a:pt x="1790" y="1"/>
                  </a:moveTo>
                  <a:cubicBezTo>
                    <a:pt x="1013" y="1"/>
                    <a:pt x="0" y="323"/>
                    <a:pt x="53" y="1998"/>
                  </a:cubicBezTo>
                  <a:cubicBezTo>
                    <a:pt x="109" y="3742"/>
                    <a:pt x="1266" y="4076"/>
                    <a:pt x="2063" y="4076"/>
                  </a:cubicBezTo>
                  <a:cubicBezTo>
                    <a:pt x="2485" y="4076"/>
                    <a:pt x="2806" y="3982"/>
                    <a:pt x="2808" y="3954"/>
                  </a:cubicBezTo>
                  <a:cubicBezTo>
                    <a:pt x="2813" y="3875"/>
                    <a:pt x="2654" y="127"/>
                    <a:pt x="2654" y="127"/>
                  </a:cubicBezTo>
                  <a:cubicBezTo>
                    <a:pt x="2631" y="115"/>
                    <a:pt x="2252" y="1"/>
                    <a:pt x="1790" y="1"/>
                  </a:cubicBezTo>
                  <a:close/>
                </a:path>
              </a:pathLst>
            </a:custGeom>
            <a:solidFill>
              <a:srgbClr val="FFBE9D"/>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84" name="Google Shape;5383;p108">
              <a:extLst>
                <a:ext uri="{FF2B5EF4-FFF2-40B4-BE49-F238E27FC236}">
                  <a16:creationId xmlns:a16="http://schemas.microsoft.com/office/drawing/2014/main" id="{B63B6E90-1136-598B-537E-A8678F21CD79}"/>
                </a:ext>
              </a:extLst>
            </p:cNvPr>
            <p:cNvSpPr/>
            <p:nvPr/>
          </p:nvSpPr>
          <p:spPr>
            <a:xfrm>
              <a:off x="3633350" y="1435125"/>
              <a:ext cx="31075" cy="58950"/>
            </a:xfrm>
            <a:custGeom>
              <a:avLst/>
              <a:gdLst/>
              <a:ahLst/>
              <a:cxnLst/>
              <a:rect l="l" t="t" r="r" b="b"/>
              <a:pathLst>
                <a:path w="1243" h="2358" extrusionOk="0">
                  <a:moveTo>
                    <a:pt x="683" y="1"/>
                  </a:moveTo>
                  <a:cubicBezTo>
                    <a:pt x="662" y="1"/>
                    <a:pt x="641" y="3"/>
                    <a:pt x="620" y="7"/>
                  </a:cubicBezTo>
                  <a:cubicBezTo>
                    <a:pt x="400" y="58"/>
                    <a:pt x="222" y="219"/>
                    <a:pt x="147" y="432"/>
                  </a:cubicBezTo>
                  <a:cubicBezTo>
                    <a:pt x="42" y="676"/>
                    <a:pt x="0" y="944"/>
                    <a:pt x="25" y="1208"/>
                  </a:cubicBezTo>
                  <a:cubicBezTo>
                    <a:pt x="12" y="1695"/>
                    <a:pt x="293" y="2142"/>
                    <a:pt x="737" y="2341"/>
                  </a:cubicBezTo>
                  <a:cubicBezTo>
                    <a:pt x="779" y="2352"/>
                    <a:pt x="821" y="2357"/>
                    <a:pt x="862" y="2357"/>
                  </a:cubicBezTo>
                  <a:cubicBezTo>
                    <a:pt x="970" y="2357"/>
                    <a:pt x="1076" y="2323"/>
                    <a:pt x="1163" y="2256"/>
                  </a:cubicBezTo>
                  <a:cubicBezTo>
                    <a:pt x="1232" y="2177"/>
                    <a:pt x="1242" y="2117"/>
                    <a:pt x="1232" y="2113"/>
                  </a:cubicBezTo>
                  <a:lnTo>
                    <a:pt x="1232" y="2113"/>
                  </a:lnTo>
                  <a:cubicBezTo>
                    <a:pt x="1194" y="2142"/>
                    <a:pt x="1152" y="2167"/>
                    <a:pt x="1109" y="2186"/>
                  </a:cubicBezTo>
                  <a:cubicBezTo>
                    <a:pt x="1054" y="2209"/>
                    <a:pt x="995" y="2220"/>
                    <a:pt x="936" y="2220"/>
                  </a:cubicBezTo>
                  <a:cubicBezTo>
                    <a:pt x="877" y="2220"/>
                    <a:pt x="819" y="2209"/>
                    <a:pt x="763" y="2186"/>
                  </a:cubicBezTo>
                  <a:cubicBezTo>
                    <a:pt x="404" y="1975"/>
                    <a:pt x="186" y="1588"/>
                    <a:pt x="195" y="1170"/>
                  </a:cubicBezTo>
                  <a:cubicBezTo>
                    <a:pt x="183" y="942"/>
                    <a:pt x="222" y="714"/>
                    <a:pt x="306" y="501"/>
                  </a:cubicBezTo>
                  <a:cubicBezTo>
                    <a:pt x="351" y="329"/>
                    <a:pt x="479" y="192"/>
                    <a:pt x="647" y="135"/>
                  </a:cubicBezTo>
                  <a:cubicBezTo>
                    <a:pt x="670" y="128"/>
                    <a:pt x="693" y="124"/>
                    <a:pt x="716" y="124"/>
                  </a:cubicBezTo>
                  <a:cubicBezTo>
                    <a:pt x="801" y="124"/>
                    <a:pt x="882" y="171"/>
                    <a:pt x="923" y="251"/>
                  </a:cubicBezTo>
                  <a:cubicBezTo>
                    <a:pt x="960" y="326"/>
                    <a:pt x="923" y="379"/>
                    <a:pt x="960" y="385"/>
                  </a:cubicBezTo>
                  <a:cubicBezTo>
                    <a:pt x="962" y="385"/>
                    <a:pt x="964" y="385"/>
                    <a:pt x="966" y="385"/>
                  </a:cubicBezTo>
                  <a:cubicBezTo>
                    <a:pt x="1000" y="385"/>
                    <a:pt x="1012" y="331"/>
                    <a:pt x="992" y="231"/>
                  </a:cubicBezTo>
                  <a:cubicBezTo>
                    <a:pt x="974" y="164"/>
                    <a:pt x="935" y="106"/>
                    <a:pt x="881" y="66"/>
                  </a:cubicBezTo>
                  <a:cubicBezTo>
                    <a:pt x="823" y="23"/>
                    <a:pt x="754" y="1"/>
                    <a:pt x="683" y="1"/>
                  </a:cubicBezTo>
                  <a:close/>
                </a:path>
              </a:pathLst>
            </a:custGeom>
            <a:solidFill>
              <a:srgbClr val="EB996E"/>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85" name="Google Shape;5384;p108">
              <a:extLst>
                <a:ext uri="{FF2B5EF4-FFF2-40B4-BE49-F238E27FC236}">
                  <a16:creationId xmlns:a16="http://schemas.microsoft.com/office/drawing/2014/main" id="{AD165BAC-E213-18AE-EE48-E0F3D81E7AAE}"/>
                </a:ext>
              </a:extLst>
            </p:cNvPr>
            <p:cNvSpPr/>
            <p:nvPr/>
          </p:nvSpPr>
          <p:spPr>
            <a:xfrm>
              <a:off x="3975225" y="1402000"/>
              <a:ext cx="28100" cy="26825"/>
            </a:xfrm>
            <a:custGeom>
              <a:avLst/>
              <a:gdLst/>
              <a:ahLst/>
              <a:cxnLst/>
              <a:rect l="l" t="t" r="r" b="b"/>
              <a:pathLst>
                <a:path w="1124" h="1073" extrusionOk="0">
                  <a:moveTo>
                    <a:pt x="596" y="0"/>
                  </a:moveTo>
                  <a:cubicBezTo>
                    <a:pt x="581" y="0"/>
                    <a:pt x="566" y="1"/>
                    <a:pt x="550" y="2"/>
                  </a:cubicBezTo>
                  <a:lnTo>
                    <a:pt x="517" y="2"/>
                  </a:lnTo>
                  <a:cubicBezTo>
                    <a:pt x="224" y="20"/>
                    <a:pt x="0" y="272"/>
                    <a:pt x="18" y="565"/>
                  </a:cubicBezTo>
                  <a:cubicBezTo>
                    <a:pt x="18" y="572"/>
                    <a:pt x="19" y="578"/>
                    <a:pt x="19" y="584"/>
                  </a:cubicBezTo>
                  <a:cubicBezTo>
                    <a:pt x="42" y="862"/>
                    <a:pt x="275" y="1073"/>
                    <a:pt x="549" y="1073"/>
                  </a:cubicBezTo>
                  <a:cubicBezTo>
                    <a:pt x="564" y="1073"/>
                    <a:pt x="578" y="1072"/>
                    <a:pt x="593" y="1071"/>
                  </a:cubicBezTo>
                  <a:cubicBezTo>
                    <a:pt x="892" y="1053"/>
                    <a:pt x="1124" y="807"/>
                    <a:pt x="1124" y="508"/>
                  </a:cubicBezTo>
                  <a:cubicBezTo>
                    <a:pt x="1124" y="502"/>
                    <a:pt x="1124" y="495"/>
                    <a:pt x="1123" y="488"/>
                  </a:cubicBezTo>
                  <a:cubicBezTo>
                    <a:pt x="1100" y="211"/>
                    <a:pt x="869" y="0"/>
                    <a:pt x="596" y="0"/>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86" name="Google Shape;5385;p108">
              <a:extLst>
                <a:ext uri="{FF2B5EF4-FFF2-40B4-BE49-F238E27FC236}">
                  <a16:creationId xmlns:a16="http://schemas.microsoft.com/office/drawing/2014/main" id="{5EDCDDB1-8703-F2A9-2C2F-FFAE159CEE74}"/>
                </a:ext>
              </a:extLst>
            </p:cNvPr>
            <p:cNvSpPr/>
            <p:nvPr/>
          </p:nvSpPr>
          <p:spPr>
            <a:xfrm>
              <a:off x="3950825" y="1384225"/>
              <a:ext cx="56500" cy="14950"/>
            </a:xfrm>
            <a:custGeom>
              <a:avLst/>
              <a:gdLst/>
              <a:ahLst/>
              <a:cxnLst/>
              <a:rect l="l" t="t" r="r" b="b"/>
              <a:pathLst>
                <a:path w="2260" h="598" extrusionOk="0">
                  <a:moveTo>
                    <a:pt x="1136" y="1"/>
                  </a:moveTo>
                  <a:cubicBezTo>
                    <a:pt x="828" y="1"/>
                    <a:pt x="526" y="95"/>
                    <a:pt x="271" y="272"/>
                  </a:cubicBezTo>
                  <a:cubicBezTo>
                    <a:pt x="81" y="411"/>
                    <a:pt x="0" y="501"/>
                    <a:pt x="43" y="576"/>
                  </a:cubicBezTo>
                  <a:cubicBezTo>
                    <a:pt x="47" y="584"/>
                    <a:pt x="57" y="588"/>
                    <a:pt x="72" y="588"/>
                  </a:cubicBezTo>
                  <a:cubicBezTo>
                    <a:pt x="193" y="588"/>
                    <a:pt x="637" y="347"/>
                    <a:pt x="1148" y="347"/>
                  </a:cubicBezTo>
                  <a:cubicBezTo>
                    <a:pt x="1663" y="347"/>
                    <a:pt x="2053" y="598"/>
                    <a:pt x="2179" y="598"/>
                  </a:cubicBezTo>
                  <a:cubicBezTo>
                    <a:pt x="2194" y="598"/>
                    <a:pt x="2205" y="594"/>
                    <a:pt x="2212" y="586"/>
                  </a:cubicBezTo>
                  <a:cubicBezTo>
                    <a:pt x="2260" y="586"/>
                    <a:pt x="2212" y="426"/>
                    <a:pt x="2026" y="277"/>
                  </a:cubicBezTo>
                  <a:cubicBezTo>
                    <a:pt x="1776" y="97"/>
                    <a:pt x="1474" y="1"/>
                    <a:pt x="1165" y="1"/>
                  </a:cubicBezTo>
                  <a:cubicBezTo>
                    <a:pt x="1163" y="1"/>
                    <a:pt x="1161" y="1"/>
                    <a:pt x="1159" y="1"/>
                  </a:cubicBezTo>
                  <a:cubicBezTo>
                    <a:pt x="1151" y="1"/>
                    <a:pt x="1144" y="1"/>
                    <a:pt x="1136" y="1"/>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87" name="Google Shape;5386;p108">
              <a:extLst>
                <a:ext uri="{FF2B5EF4-FFF2-40B4-BE49-F238E27FC236}">
                  <a16:creationId xmlns:a16="http://schemas.microsoft.com/office/drawing/2014/main" id="{D74595EC-39EB-5314-30F6-FF4D29F2CC86}"/>
                </a:ext>
              </a:extLst>
            </p:cNvPr>
            <p:cNvSpPr/>
            <p:nvPr/>
          </p:nvSpPr>
          <p:spPr>
            <a:xfrm>
              <a:off x="3828375" y="1405600"/>
              <a:ext cx="28550" cy="26700"/>
            </a:xfrm>
            <a:custGeom>
              <a:avLst/>
              <a:gdLst/>
              <a:ahLst/>
              <a:cxnLst/>
              <a:rect l="l" t="t" r="r" b="b"/>
              <a:pathLst>
                <a:path w="1142" h="1068" extrusionOk="0">
                  <a:moveTo>
                    <a:pt x="594" y="1"/>
                  </a:moveTo>
                  <a:cubicBezTo>
                    <a:pt x="579" y="1"/>
                    <a:pt x="564" y="1"/>
                    <a:pt x="549" y="3"/>
                  </a:cubicBezTo>
                  <a:lnTo>
                    <a:pt x="517" y="3"/>
                  </a:lnTo>
                  <a:cubicBezTo>
                    <a:pt x="223" y="21"/>
                    <a:pt x="0" y="273"/>
                    <a:pt x="17" y="566"/>
                  </a:cubicBezTo>
                  <a:lnTo>
                    <a:pt x="18" y="580"/>
                  </a:lnTo>
                  <a:cubicBezTo>
                    <a:pt x="42" y="857"/>
                    <a:pt x="274" y="1067"/>
                    <a:pt x="548" y="1067"/>
                  </a:cubicBezTo>
                  <a:cubicBezTo>
                    <a:pt x="563" y="1067"/>
                    <a:pt x="577" y="1067"/>
                    <a:pt x="592" y="1066"/>
                  </a:cubicBezTo>
                  <a:cubicBezTo>
                    <a:pt x="602" y="1066"/>
                    <a:pt x="614" y="1065"/>
                    <a:pt x="625" y="1065"/>
                  </a:cubicBezTo>
                  <a:cubicBezTo>
                    <a:pt x="918" y="1047"/>
                    <a:pt x="1141" y="796"/>
                    <a:pt x="1124" y="502"/>
                  </a:cubicBezTo>
                  <a:lnTo>
                    <a:pt x="1123" y="489"/>
                  </a:lnTo>
                  <a:cubicBezTo>
                    <a:pt x="1100" y="211"/>
                    <a:pt x="868" y="1"/>
                    <a:pt x="594" y="1"/>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88" name="Google Shape;5387;p108">
              <a:extLst>
                <a:ext uri="{FF2B5EF4-FFF2-40B4-BE49-F238E27FC236}">
                  <a16:creationId xmlns:a16="http://schemas.microsoft.com/office/drawing/2014/main" id="{BD7B7AC9-46EE-DC4F-BB3B-A99221726826}"/>
                </a:ext>
              </a:extLst>
            </p:cNvPr>
            <p:cNvSpPr/>
            <p:nvPr/>
          </p:nvSpPr>
          <p:spPr>
            <a:xfrm>
              <a:off x="3803150" y="1387175"/>
              <a:ext cx="56800" cy="14925"/>
            </a:xfrm>
            <a:custGeom>
              <a:avLst/>
              <a:gdLst/>
              <a:ahLst/>
              <a:cxnLst/>
              <a:rect l="l" t="t" r="r" b="b"/>
              <a:pathLst>
                <a:path w="2272" h="597" extrusionOk="0">
                  <a:moveTo>
                    <a:pt x="1127" y="0"/>
                  </a:moveTo>
                  <a:cubicBezTo>
                    <a:pt x="819" y="0"/>
                    <a:pt x="518" y="95"/>
                    <a:pt x="266" y="272"/>
                  </a:cubicBezTo>
                  <a:cubicBezTo>
                    <a:pt x="74" y="409"/>
                    <a:pt x="1" y="500"/>
                    <a:pt x="38" y="575"/>
                  </a:cubicBezTo>
                  <a:cubicBezTo>
                    <a:pt x="42" y="583"/>
                    <a:pt x="51" y="587"/>
                    <a:pt x="64" y="587"/>
                  </a:cubicBezTo>
                  <a:cubicBezTo>
                    <a:pt x="176" y="587"/>
                    <a:pt x="603" y="346"/>
                    <a:pt x="1138" y="346"/>
                  </a:cubicBezTo>
                  <a:cubicBezTo>
                    <a:pt x="1676" y="346"/>
                    <a:pt x="2073" y="597"/>
                    <a:pt x="2200" y="597"/>
                  </a:cubicBezTo>
                  <a:cubicBezTo>
                    <a:pt x="2215" y="597"/>
                    <a:pt x="2226" y="593"/>
                    <a:pt x="2233" y="586"/>
                  </a:cubicBezTo>
                  <a:cubicBezTo>
                    <a:pt x="2271" y="554"/>
                    <a:pt x="2201" y="420"/>
                    <a:pt x="2020" y="276"/>
                  </a:cubicBezTo>
                  <a:cubicBezTo>
                    <a:pt x="1770" y="96"/>
                    <a:pt x="1469" y="0"/>
                    <a:pt x="1160" y="0"/>
                  </a:cubicBezTo>
                  <a:cubicBezTo>
                    <a:pt x="1157" y="0"/>
                    <a:pt x="1153" y="0"/>
                    <a:pt x="1149" y="0"/>
                  </a:cubicBezTo>
                  <a:cubicBezTo>
                    <a:pt x="1142" y="0"/>
                    <a:pt x="1134" y="0"/>
                    <a:pt x="1127" y="0"/>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89" name="Google Shape;5388;p108">
              <a:extLst>
                <a:ext uri="{FF2B5EF4-FFF2-40B4-BE49-F238E27FC236}">
                  <a16:creationId xmlns:a16="http://schemas.microsoft.com/office/drawing/2014/main" id="{709A904E-3B11-33CC-7498-5E3F6E957643}"/>
                </a:ext>
              </a:extLst>
            </p:cNvPr>
            <p:cNvSpPr/>
            <p:nvPr/>
          </p:nvSpPr>
          <p:spPr>
            <a:xfrm>
              <a:off x="3906275" y="1388125"/>
              <a:ext cx="45500" cy="125700"/>
            </a:xfrm>
            <a:custGeom>
              <a:avLst/>
              <a:gdLst/>
              <a:ahLst/>
              <a:cxnLst/>
              <a:rect l="l" t="t" r="r" b="b"/>
              <a:pathLst>
                <a:path w="1820" h="5028" extrusionOk="0">
                  <a:moveTo>
                    <a:pt x="1" y="0"/>
                  </a:moveTo>
                  <a:lnTo>
                    <a:pt x="1" y="0"/>
                  </a:lnTo>
                  <a:cubicBezTo>
                    <a:pt x="257" y="1042"/>
                    <a:pt x="597" y="2063"/>
                    <a:pt x="1016" y="3052"/>
                  </a:cubicBezTo>
                  <a:cubicBezTo>
                    <a:pt x="1175" y="3456"/>
                    <a:pt x="1325" y="3843"/>
                    <a:pt x="1468" y="4215"/>
                  </a:cubicBezTo>
                  <a:cubicBezTo>
                    <a:pt x="1549" y="4352"/>
                    <a:pt x="1585" y="4509"/>
                    <a:pt x="1575" y="4668"/>
                  </a:cubicBezTo>
                  <a:cubicBezTo>
                    <a:pt x="1547" y="4774"/>
                    <a:pt x="1404" y="4822"/>
                    <a:pt x="1250" y="4822"/>
                  </a:cubicBezTo>
                  <a:cubicBezTo>
                    <a:pt x="918" y="4836"/>
                    <a:pt x="589" y="4896"/>
                    <a:pt x="272" y="4997"/>
                  </a:cubicBezTo>
                  <a:cubicBezTo>
                    <a:pt x="436" y="5018"/>
                    <a:pt x="601" y="5028"/>
                    <a:pt x="766" y="5028"/>
                  </a:cubicBezTo>
                  <a:cubicBezTo>
                    <a:pt x="931" y="5028"/>
                    <a:pt x="1096" y="5018"/>
                    <a:pt x="1261" y="4997"/>
                  </a:cubicBezTo>
                  <a:cubicBezTo>
                    <a:pt x="1348" y="4994"/>
                    <a:pt x="1436" y="4982"/>
                    <a:pt x="1521" y="4961"/>
                  </a:cubicBezTo>
                  <a:cubicBezTo>
                    <a:pt x="1635" y="4929"/>
                    <a:pt x="1730" y="4846"/>
                    <a:pt x="1776" y="4737"/>
                  </a:cubicBezTo>
                  <a:cubicBezTo>
                    <a:pt x="1820" y="4533"/>
                    <a:pt x="1791" y="4321"/>
                    <a:pt x="1697" y="4136"/>
                  </a:cubicBezTo>
                  <a:cubicBezTo>
                    <a:pt x="1558" y="3759"/>
                    <a:pt x="1409" y="3370"/>
                    <a:pt x="1261" y="2962"/>
                  </a:cubicBezTo>
                  <a:cubicBezTo>
                    <a:pt x="920" y="1941"/>
                    <a:pt x="500" y="952"/>
                    <a:pt x="1" y="0"/>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dirty="0">
                <a:solidFill>
                  <a:srgbClr val="000000"/>
                </a:solidFill>
                <a:latin typeface="Arial"/>
                <a:cs typeface="Arial"/>
                <a:sym typeface="Arial"/>
              </a:endParaRPr>
            </a:p>
          </p:txBody>
        </p:sp>
        <p:sp>
          <p:nvSpPr>
            <p:cNvPr id="190" name="Google Shape;5389;p108">
              <a:extLst>
                <a:ext uri="{FF2B5EF4-FFF2-40B4-BE49-F238E27FC236}">
                  <a16:creationId xmlns:a16="http://schemas.microsoft.com/office/drawing/2014/main" id="{11A3AC80-7ADD-9BC2-0A89-C9A346F4303B}"/>
                </a:ext>
              </a:extLst>
            </p:cNvPr>
            <p:cNvSpPr/>
            <p:nvPr/>
          </p:nvSpPr>
          <p:spPr>
            <a:xfrm>
              <a:off x="3866025" y="1523425"/>
              <a:ext cx="51175" cy="43125"/>
            </a:xfrm>
            <a:custGeom>
              <a:avLst/>
              <a:gdLst/>
              <a:ahLst/>
              <a:cxnLst/>
              <a:rect l="l" t="t" r="r" b="b"/>
              <a:pathLst>
                <a:path w="2047" h="1725" extrusionOk="0">
                  <a:moveTo>
                    <a:pt x="125" y="0"/>
                  </a:moveTo>
                  <a:cubicBezTo>
                    <a:pt x="83" y="0"/>
                    <a:pt x="11" y="164"/>
                    <a:pt x="0" y="430"/>
                  </a:cubicBezTo>
                  <a:cubicBezTo>
                    <a:pt x="49" y="799"/>
                    <a:pt x="240" y="1132"/>
                    <a:pt x="531" y="1362"/>
                  </a:cubicBezTo>
                  <a:cubicBezTo>
                    <a:pt x="818" y="1597"/>
                    <a:pt x="1177" y="1724"/>
                    <a:pt x="1546" y="1724"/>
                  </a:cubicBezTo>
                  <a:cubicBezTo>
                    <a:pt x="1563" y="1724"/>
                    <a:pt x="1579" y="1724"/>
                    <a:pt x="1596" y="1723"/>
                  </a:cubicBezTo>
                  <a:cubicBezTo>
                    <a:pt x="1888" y="1717"/>
                    <a:pt x="2047" y="1679"/>
                    <a:pt x="2042" y="1589"/>
                  </a:cubicBezTo>
                  <a:cubicBezTo>
                    <a:pt x="2036" y="1499"/>
                    <a:pt x="1345" y="1568"/>
                    <a:pt x="787" y="1106"/>
                  </a:cubicBezTo>
                  <a:cubicBezTo>
                    <a:pt x="229" y="644"/>
                    <a:pt x="229" y="0"/>
                    <a:pt x="127" y="0"/>
                  </a:cubicBezTo>
                  <a:cubicBezTo>
                    <a:pt x="127" y="0"/>
                    <a:pt x="126" y="0"/>
                    <a:pt x="125" y="0"/>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91" name="Google Shape;5390;p108">
              <a:extLst>
                <a:ext uri="{FF2B5EF4-FFF2-40B4-BE49-F238E27FC236}">
                  <a16:creationId xmlns:a16="http://schemas.microsoft.com/office/drawing/2014/main" id="{9BB160FC-3AC2-65D2-AB17-399E4E924D0C}"/>
                </a:ext>
              </a:extLst>
            </p:cNvPr>
            <p:cNvSpPr/>
            <p:nvPr/>
          </p:nvSpPr>
          <p:spPr>
            <a:xfrm>
              <a:off x="3792375" y="1331775"/>
              <a:ext cx="71150" cy="20100"/>
            </a:xfrm>
            <a:custGeom>
              <a:avLst/>
              <a:gdLst/>
              <a:ahLst/>
              <a:cxnLst/>
              <a:rect l="l" t="t" r="r" b="b"/>
              <a:pathLst>
                <a:path w="2846" h="804" extrusionOk="0">
                  <a:moveTo>
                    <a:pt x="1655" y="0"/>
                  </a:moveTo>
                  <a:cubicBezTo>
                    <a:pt x="1209" y="0"/>
                    <a:pt x="766" y="124"/>
                    <a:pt x="379" y="366"/>
                  </a:cubicBezTo>
                  <a:cubicBezTo>
                    <a:pt x="144" y="525"/>
                    <a:pt x="1" y="600"/>
                    <a:pt x="92" y="749"/>
                  </a:cubicBezTo>
                  <a:cubicBezTo>
                    <a:pt x="116" y="788"/>
                    <a:pt x="173" y="804"/>
                    <a:pt x="258" y="804"/>
                  </a:cubicBezTo>
                  <a:cubicBezTo>
                    <a:pt x="494" y="804"/>
                    <a:pt x="941" y="684"/>
                    <a:pt x="1458" y="621"/>
                  </a:cubicBezTo>
                  <a:cubicBezTo>
                    <a:pt x="2160" y="536"/>
                    <a:pt x="2759" y="611"/>
                    <a:pt x="2818" y="451"/>
                  </a:cubicBezTo>
                  <a:cubicBezTo>
                    <a:pt x="2846" y="371"/>
                    <a:pt x="2702" y="244"/>
                    <a:pt x="2457" y="138"/>
                  </a:cubicBezTo>
                  <a:cubicBezTo>
                    <a:pt x="2196" y="46"/>
                    <a:pt x="1925" y="0"/>
                    <a:pt x="1655" y="0"/>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92" name="Google Shape;5391;p108">
              <a:extLst>
                <a:ext uri="{FF2B5EF4-FFF2-40B4-BE49-F238E27FC236}">
                  <a16:creationId xmlns:a16="http://schemas.microsoft.com/office/drawing/2014/main" id="{D5D7BD75-55DA-F91D-3777-3177A9BA7667}"/>
                </a:ext>
              </a:extLst>
            </p:cNvPr>
            <p:cNvSpPr/>
            <p:nvPr/>
          </p:nvSpPr>
          <p:spPr>
            <a:xfrm>
              <a:off x="3947750" y="1340200"/>
              <a:ext cx="54400" cy="16900"/>
            </a:xfrm>
            <a:custGeom>
              <a:avLst/>
              <a:gdLst/>
              <a:ahLst/>
              <a:cxnLst/>
              <a:rect l="l" t="t" r="r" b="b"/>
              <a:pathLst>
                <a:path w="2176" h="676" extrusionOk="0">
                  <a:moveTo>
                    <a:pt x="1065" y="1"/>
                  </a:moveTo>
                  <a:cubicBezTo>
                    <a:pt x="795" y="1"/>
                    <a:pt x="531" y="79"/>
                    <a:pt x="304" y="226"/>
                  </a:cubicBezTo>
                  <a:cubicBezTo>
                    <a:pt x="97" y="359"/>
                    <a:pt x="1" y="417"/>
                    <a:pt x="97" y="560"/>
                  </a:cubicBezTo>
                  <a:cubicBezTo>
                    <a:pt x="139" y="624"/>
                    <a:pt x="249" y="642"/>
                    <a:pt x="399" y="642"/>
                  </a:cubicBezTo>
                  <a:cubicBezTo>
                    <a:pt x="588" y="642"/>
                    <a:pt x="843" y="614"/>
                    <a:pt x="1112" y="614"/>
                  </a:cubicBezTo>
                  <a:cubicBezTo>
                    <a:pt x="1435" y="614"/>
                    <a:pt x="1731" y="675"/>
                    <a:pt x="1925" y="675"/>
                  </a:cubicBezTo>
                  <a:cubicBezTo>
                    <a:pt x="2022" y="675"/>
                    <a:pt x="2093" y="660"/>
                    <a:pt x="2128" y="614"/>
                  </a:cubicBezTo>
                  <a:cubicBezTo>
                    <a:pt x="2175" y="550"/>
                    <a:pt x="2117" y="406"/>
                    <a:pt x="1942" y="278"/>
                  </a:cubicBezTo>
                  <a:cubicBezTo>
                    <a:pt x="1705" y="107"/>
                    <a:pt x="1421" y="9"/>
                    <a:pt x="1128" y="2"/>
                  </a:cubicBezTo>
                  <a:cubicBezTo>
                    <a:pt x="1107" y="1"/>
                    <a:pt x="1086" y="1"/>
                    <a:pt x="1065" y="1"/>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93" name="Google Shape;5392;p108">
              <a:extLst>
                <a:ext uri="{FF2B5EF4-FFF2-40B4-BE49-F238E27FC236}">
                  <a16:creationId xmlns:a16="http://schemas.microsoft.com/office/drawing/2014/main" id="{E4BB067E-7FC7-2539-AF0B-858E3DFA4B5A}"/>
                </a:ext>
              </a:extLst>
            </p:cNvPr>
            <p:cNvSpPr/>
            <p:nvPr/>
          </p:nvSpPr>
          <p:spPr>
            <a:xfrm>
              <a:off x="3632250" y="1116875"/>
              <a:ext cx="441750" cy="331750"/>
            </a:xfrm>
            <a:custGeom>
              <a:avLst/>
              <a:gdLst/>
              <a:ahLst/>
              <a:cxnLst/>
              <a:rect l="l" t="t" r="r" b="b"/>
              <a:pathLst>
                <a:path w="17670" h="13270" extrusionOk="0">
                  <a:moveTo>
                    <a:pt x="7704" y="1"/>
                  </a:moveTo>
                  <a:cubicBezTo>
                    <a:pt x="5684" y="1"/>
                    <a:pt x="3785" y="1235"/>
                    <a:pt x="3029" y="3232"/>
                  </a:cubicBezTo>
                  <a:cubicBezTo>
                    <a:pt x="2854" y="3189"/>
                    <a:pt x="2678" y="3168"/>
                    <a:pt x="2503" y="3168"/>
                  </a:cubicBezTo>
                  <a:cubicBezTo>
                    <a:pt x="1786" y="3168"/>
                    <a:pt x="1100" y="3516"/>
                    <a:pt x="679" y="4124"/>
                  </a:cubicBezTo>
                  <a:cubicBezTo>
                    <a:pt x="190" y="4882"/>
                    <a:pt x="0" y="5796"/>
                    <a:pt x="149" y="6687"/>
                  </a:cubicBezTo>
                  <a:cubicBezTo>
                    <a:pt x="230" y="7284"/>
                    <a:pt x="380" y="7872"/>
                    <a:pt x="594" y="8436"/>
                  </a:cubicBezTo>
                  <a:lnTo>
                    <a:pt x="594" y="8584"/>
                  </a:lnTo>
                  <a:cubicBezTo>
                    <a:pt x="637" y="10712"/>
                    <a:pt x="876" y="13258"/>
                    <a:pt x="1796" y="13269"/>
                  </a:cubicBezTo>
                  <a:cubicBezTo>
                    <a:pt x="1803" y="13269"/>
                    <a:pt x="1810" y="13269"/>
                    <a:pt x="1816" y="13269"/>
                  </a:cubicBezTo>
                  <a:cubicBezTo>
                    <a:pt x="3388" y="13269"/>
                    <a:pt x="3008" y="10286"/>
                    <a:pt x="3008" y="10286"/>
                  </a:cubicBezTo>
                  <a:cubicBezTo>
                    <a:pt x="4970" y="9530"/>
                    <a:pt x="4242" y="6590"/>
                    <a:pt x="4731" y="6149"/>
                  </a:cubicBezTo>
                  <a:cubicBezTo>
                    <a:pt x="4995" y="5911"/>
                    <a:pt x="5415" y="5498"/>
                    <a:pt x="6390" y="5498"/>
                  </a:cubicBezTo>
                  <a:cubicBezTo>
                    <a:pt x="7222" y="5498"/>
                    <a:pt x="8458" y="5799"/>
                    <a:pt x="10345" y="6767"/>
                  </a:cubicBezTo>
                  <a:cubicBezTo>
                    <a:pt x="11375" y="7227"/>
                    <a:pt x="12487" y="7462"/>
                    <a:pt x="13604" y="7462"/>
                  </a:cubicBezTo>
                  <a:cubicBezTo>
                    <a:pt x="14142" y="7462"/>
                    <a:pt x="14682" y="7407"/>
                    <a:pt x="15215" y="7298"/>
                  </a:cubicBezTo>
                  <a:lnTo>
                    <a:pt x="15354" y="7298"/>
                  </a:lnTo>
                  <a:cubicBezTo>
                    <a:pt x="15729" y="7205"/>
                    <a:pt x="16087" y="7055"/>
                    <a:pt x="16417" y="6851"/>
                  </a:cubicBezTo>
                  <a:cubicBezTo>
                    <a:pt x="16801" y="6630"/>
                    <a:pt x="17104" y="6294"/>
                    <a:pt x="17283" y="5889"/>
                  </a:cubicBezTo>
                  <a:cubicBezTo>
                    <a:pt x="17453" y="5473"/>
                    <a:pt x="17366" y="4996"/>
                    <a:pt x="17060" y="4667"/>
                  </a:cubicBezTo>
                  <a:cubicBezTo>
                    <a:pt x="17378" y="4279"/>
                    <a:pt x="17570" y="3804"/>
                    <a:pt x="17613" y="3305"/>
                  </a:cubicBezTo>
                  <a:cubicBezTo>
                    <a:pt x="17669" y="2813"/>
                    <a:pt x="17469" y="2328"/>
                    <a:pt x="17081" y="2018"/>
                  </a:cubicBezTo>
                  <a:cubicBezTo>
                    <a:pt x="16901" y="1885"/>
                    <a:pt x="16688" y="1819"/>
                    <a:pt x="16477" y="1819"/>
                  </a:cubicBezTo>
                  <a:cubicBezTo>
                    <a:pt x="16215" y="1819"/>
                    <a:pt x="15955" y="1919"/>
                    <a:pt x="15758" y="2114"/>
                  </a:cubicBezTo>
                  <a:cubicBezTo>
                    <a:pt x="15900" y="1470"/>
                    <a:pt x="15493" y="831"/>
                    <a:pt x="14848" y="687"/>
                  </a:cubicBezTo>
                  <a:cubicBezTo>
                    <a:pt x="14810" y="679"/>
                    <a:pt x="14771" y="673"/>
                    <a:pt x="14731" y="669"/>
                  </a:cubicBezTo>
                  <a:cubicBezTo>
                    <a:pt x="14707" y="667"/>
                    <a:pt x="14683" y="666"/>
                    <a:pt x="14659" y="666"/>
                  </a:cubicBezTo>
                  <a:cubicBezTo>
                    <a:pt x="14053" y="666"/>
                    <a:pt x="13528" y="1116"/>
                    <a:pt x="12935" y="1280"/>
                  </a:cubicBezTo>
                  <a:cubicBezTo>
                    <a:pt x="12738" y="1321"/>
                    <a:pt x="12539" y="1342"/>
                    <a:pt x="12340" y="1342"/>
                  </a:cubicBezTo>
                  <a:cubicBezTo>
                    <a:pt x="11918" y="1342"/>
                    <a:pt x="11498" y="1249"/>
                    <a:pt x="11111" y="1068"/>
                  </a:cubicBezTo>
                  <a:cubicBezTo>
                    <a:pt x="10536" y="839"/>
                    <a:pt x="9995" y="536"/>
                    <a:pt x="9410" y="302"/>
                  </a:cubicBezTo>
                  <a:cubicBezTo>
                    <a:pt x="8847" y="98"/>
                    <a:pt x="8270" y="1"/>
                    <a:pt x="7704" y="1"/>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94" name="Google Shape;5393;p108">
              <a:extLst>
                <a:ext uri="{FF2B5EF4-FFF2-40B4-BE49-F238E27FC236}">
                  <a16:creationId xmlns:a16="http://schemas.microsoft.com/office/drawing/2014/main" id="{B375B593-EF71-39E4-4634-F85C11AA2D21}"/>
                </a:ext>
              </a:extLst>
            </p:cNvPr>
            <p:cNvSpPr/>
            <p:nvPr/>
          </p:nvSpPr>
          <p:spPr>
            <a:xfrm>
              <a:off x="3247425" y="1791775"/>
              <a:ext cx="989575" cy="1138550"/>
            </a:xfrm>
            <a:custGeom>
              <a:avLst/>
              <a:gdLst/>
              <a:ahLst/>
              <a:cxnLst/>
              <a:rect l="l" t="t" r="r" b="b"/>
              <a:pathLst>
                <a:path w="39583" h="45542" extrusionOk="0">
                  <a:moveTo>
                    <a:pt x="18035" y="0"/>
                  </a:moveTo>
                  <a:cubicBezTo>
                    <a:pt x="16487" y="64"/>
                    <a:pt x="15206" y="543"/>
                    <a:pt x="13893" y="792"/>
                  </a:cubicBezTo>
                  <a:cubicBezTo>
                    <a:pt x="9746" y="1589"/>
                    <a:pt x="6763" y="4604"/>
                    <a:pt x="5955" y="7385"/>
                  </a:cubicBezTo>
                  <a:cubicBezTo>
                    <a:pt x="5270" y="9676"/>
                    <a:pt x="894" y="26689"/>
                    <a:pt x="894" y="26689"/>
                  </a:cubicBezTo>
                  <a:lnTo>
                    <a:pt x="0" y="31820"/>
                  </a:lnTo>
                  <a:lnTo>
                    <a:pt x="9784" y="28269"/>
                  </a:lnTo>
                  <a:lnTo>
                    <a:pt x="9784" y="45542"/>
                  </a:lnTo>
                  <a:lnTo>
                    <a:pt x="39492" y="45542"/>
                  </a:lnTo>
                  <a:cubicBezTo>
                    <a:pt x="39582" y="42309"/>
                    <a:pt x="38519" y="22287"/>
                    <a:pt x="38519" y="22287"/>
                  </a:cubicBezTo>
                  <a:lnTo>
                    <a:pt x="38860" y="4689"/>
                  </a:lnTo>
                  <a:cubicBezTo>
                    <a:pt x="35739" y="1621"/>
                    <a:pt x="34069" y="718"/>
                    <a:pt x="29726" y="186"/>
                  </a:cubicBezTo>
                  <a:cubicBezTo>
                    <a:pt x="29013" y="107"/>
                    <a:pt x="28450" y="53"/>
                    <a:pt x="28046" y="0"/>
                  </a:cubicBezTo>
                  <a:cubicBezTo>
                    <a:pt x="26417" y="514"/>
                    <a:pt x="24729" y="772"/>
                    <a:pt x="23040" y="772"/>
                  </a:cubicBezTo>
                  <a:cubicBezTo>
                    <a:pt x="21352" y="772"/>
                    <a:pt x="19664" y="514"/>
                    <a:pt x="18035" y="0"/>
                  </a:cubicBezTo>
                  <a:close/>
                </a:path>
              </a:pathLst>
            </a:custGeom>
            <a:solidFill>
              <a:srgbClr val="00AEC7"/>
            </a:solidFill>
            <a:ln>
              <a:noFill/>
            </a:ln>
          </p:spPr>
          <p:txBody>
            <a:bodyPr spcFirstLastPara="1" wrap="square" lIns="80208" tIns="80208" rIns="80208" bIns="80208" anchor="ctr" anchorCtr="0">
              <a:noAutofit/>
            </a:bodyPr>
            <a:lstStyle/>
            <a:p>
              <a:pPr defTabSz="802203">
                <a:buClr>
                  <a:srgbClr val="000000"/>
                </a:buClr>
                <a:defRPr/>
              </a:pPr>
              <a:endParaRPr sz="1228" kern="0" dirty="0">
                <a:solidFill>
                  <a:srgbClr val="000000"/>
                </a:solidFill>
                <a:latin typeface="Arial"/>
                <a:cs typeface="Arial"/>
                <a:sym typeface="Arial"/>
              </a:endParaRPr>
            </a:p>
          </p:txBody>
        </p:sp>
        <p:sp>
          <p:nvSpPr>
            <p:cNvPr id="195" name="Google Shape;5394;p108">
              <a:extLst>
                <a:ext uri="{FF2B5EF4-FFF2-40B4-BE49-F238E27FC236}">
                  <a16:creationId xmlns:a16="http://schemas.microsoft.com/office/drawing/2014/main" id="{6178954F-4E82-427B-9EDD-6458830213B1}"/>
                </a:ext>
              </a:extLst>
            </p:cNvPr>
            <p:cNvSpPr/>
            <p:nvPr/>
          </p:nvSpPr>
          <p:spPr>
            <a:xfrm>
              <a:off x="3247050" y="2414350"/>
              <a:ext cx="547625" cy="291350"/>
            </a:xfrm>
            <a:custGeom>
              <a:avLst/>
              <a:gdLst/>
              <a:ahLst/>
              <a:cxnLst/>
              <a:rect l="l" t="t" r="r" b="b"/>
              <a:pathLst>
                <a:path w="21905" h="11654" extrusionOk="0">
                  <a:moveTo>
                    <a:pt x="19124" y="0"/>
                  </a:moveTo>
                  <a:lnTo>
                    <a:pt x="4477" y="2085"/>
                  </a:lnTo>
                  <a:lnTo>
                    <a:pt x="1" y="6943"/>
                  </a:lnTo>
                  <a:lnTo>
                    <a:pt x="440" y="8008"/>
                  </a:lnTo>
                  <a:cubicBezTo>
                    <a:pt x="1345" y="10213"/>
                    <a:pt x="3493" y="11654"/>
                    <a:pt x="5877" y="11654"/>
                  </a:cubicBezTo>
                  <a:cubicBezTo>
                    <a:pt x="5878" y="11654"/>
                    <a:pt x="5879" y="11654"/>
                    <a:pt x="5880" y="11654"/>
                  </a:cubicBezTo>
                  <a:cubicBezTo>
                    <a:pt x="6713" y="11650"/>
                    <a:pt x="7536" y="11470"/>
                    <a:pt x="8294" y="11123"/>
                  </a:cubicBezTo>
                  <a:lnTo>
                    <a:pt x="21905" y="4987"/>
                  </a:lnTo>
                  <a:lnTo>
                    <a:pt x="19124" y="0"/>
                  </a:lnTo>
                  <a:close/>
                </a:path>
              </a:pathLst>
            </a:custGeom>
            <a:solidFill>
              <a:srgbClr val="00AEC7"/>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96" name="Google Shape;5395;p108">
              <a:extLst>
                <a:ext uri="{FF2B5EF4-FFF2-40B4-BE49-F238E27FC236}">
                  <a16:creationId xmlns:a16="http://schemas.microsoft.com/office/drawing/2014/main" id="{9FCAAEF6-7F47-1397-15E9-09E257B5810F}"/>
                </a:ext>
              </a:extLst>
            </p:cNvPr>
            <p:cNvSpPr/>
            <p:nvPr/>
          </p:nvSpPr>
          <p:spPr>
            <a:xfrm>
              <a:off x="3727950" y="2311925"/>
              <a:ext cx="327375" cy="227775"/>
            </a:xfrm>
            <a:custGeom>
              <a:avLst/>
              <a:gdLst/>
              <a:ahLst/>
              <a:cxnLst/>
              <a:rect l="l" t="t" r="r" b="b"/>
              <a:pathLst>
                <a:path w="13095" h="9111" extrusionOk="0">
                  <a:moveTo>
                    <a:pt x="8371" y="1"/>
                  </a:moveTo>
                  <a:cubicBezTo>
                    <a:pt x="7913" y="1"/>
                    <a:pt x="7453" y="44"/>
                    <a:pt x="6996" y="131"/>
                  </a:cubicBezTo>
                  <a:cubicBezTo>
                    <a:pt x="5347" y="453"/>
                    <a:pt x="3804" y="1185"/>
                    <a:pt x="2510" y="2257"/>
                  </a:cubicBezTo>
                  <a:lnTo>
                    <a:pt x="0" y="4326"/>
                  </a:lnTo>
                  <a:lnTo>
                    <a:pt x="2658" y="9110"/>
                  </a:lnTo>
                  <a:lnTo>
                    <a:pt x="4477" y="6569"/>
                  </a:lnTo>
                  <a:cubicBezTo>
                    <a:pt x="4477" y="6569"/>
                    <a:pt x="6004" y="8644"/>
                    <a:pt x="6416" y="8644"/>
                  </a:cubicBezTo>
                  <a:cubicBezTo>
                    <a:pt x="6437" y="8644"/>
                    <a:pt x="6455" y="8638"/>
                    <a:pt x="6470" y="8627"/>
                  </a:cubicBezTo>
                  <a:cubicBezTo>
                    <a:pt x="6739" y="8340"/>
                    <a:pt x="6963" y="8013"/>
                    <a:pt x="7135" y="7660"/>
                  </a:cubicBezTo>
                  <a:lnTo>
                    <a:pt x="5928" y="5963"/>
                  </a:lnTo>
                  <a:lnTo>
                    <a:pt x="8842" y="6542"/>
                  </a:lnTo>
                  <a:lnTo>
                    <a:pt x="13095" y="4607"/>
                  </a:lnTo>
                  <a:lnTo>
                    <a:pt x="11260" y="2289"/>
                  </a:lnTo>
                  <a:lnTo>
                    <a:pt x="13079" y="2896"/>
                  </a:lnTo>
                  <a:lnTo>
                    <a:pt x="13078" y="1699"/>
                  </a:lnTo>
                  <a:lnTo>
                    <a:pt x="12760" y="1467"/>
                  </a:lnTo>
                  <a:cubicBezTo>
                    <a:pt x="11485" y="508"/>
                    <a:pt x="9942" y="1"/>
                    <a:pt x="8371" y="1"/>
                  </a:cubicBezTo>
                  <a:close/>
                </a:path>
              </a:pathLst>
            </a:custGeom>
            <a:solidFill>
              <a:srgbClr val="FFBE9D"/>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97" name="Google Shape;5396;p108">
              <a:extLst>
                <a:ext uri="{FF2B5EF4-FFF2-40B4-BE49-F238E27FC236}">
                  <a16:creationId xmlns:a16="http://schemas.microsoft.com/office/drawing/2014/main" id="{562C0C0D-C525-1C1A-A86D-1430B79516F3}"/>
                </a:ext>
              </a:extLst>
            </p:cNvPr>
            <p:cNvSpPr/>
            <p:nvPr/>
          </p:nvSpPr>
          <p:spPr>
            <a:xfrm>
              <a:off x="4050650" y="1824200"/>
              <a:ext cx="344975" cy="881175"/>
            </a:xfrm>
            <a:custGeom>
              <a:avLst/>
              <a:gdLst/>
              <a:ahLst/>
              <a:cxnLst/>
              <a:rect l="l" t="t" r="r" b="b"/>
              <a:pathLst>
                <a:path w="13799" h="35247" extrusionOk="0">
                  <a:moveTo>
                    <a:pt x="2254" y="1"/>
                  </a:moveTo>
                  <a:lnTo>
                    <a:pt x="3461" y="22602"/>
                  </a:lnTo>
                  <a:lnTo>
                    <a:pt x="6120" y="27483"/>
                  </a:lnTo>
                  <a:lnTo>
                    <a:pt x="1" y="30731"/>
                  </a:lnTo>
                  <a:cubicBezTo>
                    <a:pt x="1" y="30731"/>
                    <a:pt x="1436" y="33665"/>
                    <a:pt x="2392" y="34761"/>
                  </a:cubicBezTo>
                  <a:cubicBezTo>
                    <a:pt x="2712" y="35125"/>
                    <a:pt x="3728" y="35246"/>
                    <a:pt x="4939" y="35246"/>
                  </a:cubicBezTo>
                  <a:cubicBezTo>
                    <a:pt x="5778" y="35246"/>
                    <a:pt x="6711" y="35188"/>
                    <a:pt x="7570" y="35112"/>
                  </a:cubicBezTo>
                  <a:cubicBezTo>
                    <a:pt x="9408" y="34947"/>
                    <a:pt x="11102" y="34045"/>
                    <a:pt x="12265" y="32613"/>
                  </a:cubicBezTo>
                  <a:cubicBezTo>
                    <a:pt x="13257" y="31396"/>
                    <a:pt x="13799" y="29872"/>
                    <a:pt x="13797" y="28301"/>
                  </a:cubicBezTo>
                  <a:lnTo>
                    <a:pt x="13797" y="27684"/>
                  </a:lnTo>
                  <a:cubicBezTo>
                    <a:pt x="13798" y="26589"/>
                    <a:pt x="13535" y="25510"/>
                    <a:pt x="13031" y="24537"/>
                  </a:cubicBezTo>
                  <a:lnTo>
                    <a:pt x="10931" y="20485"/>
                  </a:lnTo>
                  <a:cubicBezTo>
                    <a:pt x="10931" y="20485"/>
                    <a:pt x="9261" y="7985"/>
                    <a:pt x="8129" y="5391"/>
                  </a:cubicBezTo>
                  <a:cubicBezTo>
                    <a:pt x="6390" y="1409"/>
                    <a:pt x="2255" y="1"/>
                    <a:pt x="2254" y="1"/>
                  </a:cubicBezTo>
                  <a:close/>
                </a:path>
              </a:pathLst>
            </a:custGeom>
            <a:solidFill>
              <a:srgbClr val="00AEC7"/>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98" name="Google Shape;5397;p108">
              <a:extLst>
                <a:ext uri="{FF2B5EF4-FFF2-40B4-BE49-F238E27FC236}">
                  <a16:creationId xmlns:a16="http://schemas.microsoft.com/office/drawing/2014/main" id="{08EA7B31-1D3C-11F9-E1EF-DFA0A0F62393}"/>
                </a:ext>
              </a:extLst>
            </p:cNvPr>
            <p:cNvSpPr/>
            <p:nvPr/>
          </p:nvSpPr>
          <p:spPr>
            <a:xfrm>
              <a:off x="3348575" y="2411150"/>
              <a:ext cx="450725" cy="269850"/>
            </a:xfrm>
            <a:custGeom>
              <a:avLst/>
              <a:gdLst/>
              <a:ahLst/>
              <a:cxnLst/>
              <a:rect l="l" t="t" r="r" b="b"/>
              <a:pathLst>
                <a:path w="18029" h="10794" extrusionOk="0">
                  <a:moveTo>
                    <a:pt x="15063" y="0"/>
                  </a:moveTo>
                  <a:lnTo>
                    <a:pt x="4344" y="1143"/>
                  </a:lnTo>
                  <a:lnTo>
                    <a:pt x="1154" y="1510"/>
                  </a:lnTo>
                  <a:lnTo>
                    <a:pt x="298" y="1622"/>
                  </a:lnTo>
                  <a:cubicBezTo>
                    <a:pt x="198" y="1627"/>
                    <a:pt x="97" y="1645"/>
                    <a:pt x="1" y="1675"/>
                  </a:cubicBezTo>
                  <a:cubicBezTo>
                    <a:pt x="51" y="1681"/>
                    <a:pt x="102" y="1684"/>
                    <a:pt x="153" y="1684"/>
                  </a:cubicBezTo>
                  <a:cubicBezTo>
                    <a:pt x="203" y="1684"/>
                    <a:pt x="254" y="1681"/>
                    <a:pt x="304" y="1675"/>
                  </a:cubicBezTo>
                  <a:lnTo>
                    <a:pt x="1165" y="1611"/>
                  </a:lnTo>
                  <a:lnTo>
                    <a:pt x="4355" y="1324"/>
                  </a:lnTo>
                  <a:lnTo>
                    <a:pt x="14995" y="270"/>
                  </a:lnTo>
                  <a:lnTo>
                    <a:pt x="14995" y="270"/>
                  </a:lnTo>
                  <a:lnTo>
                    <a:pt x="16014" y="2105"/>
                  </a:lnTo>
                  <a:lnTo>
                    <a:pt x="17666" y="5052"/>
                  </a:lnTo>
                  <a:lnTo>
                    <a:pt x="17666" y="5052"/>
                  </a:lnTo>
                  <a:lnTo>
                    <a:pt x="8815" y="9091"/>
                  </a:lnTo>
                  <a:lnTo>
                    <a:pt x="6189" y="10320"/>
                  </a:lnTo>
                  <a:lnTo>
                    <a:pt x="5488" y="10660"/>
                  </a:lnTo>
                  <a:cubicBezTo>
                    <a:pt x="5407" y="10699"/>
                    <a:pt x="5329" y="10744"/>
                    <a:pt x="5253" y="10794"/>
                  </a:cubicBezTo>
                  <a:cubicBezTo>
                    <a:pt x="5342" y="10773"/>
                    <a:pt x="5428" y="10746"/>
                    <a:pt x="5514" y="10713"/>
                  </a:cubicBezTo>
                  <a:lnTo>
                    <a:pt x="6231" y="10411"/>
                  </a:lnTo>
                  <a:lnTo>
                    <a:pt x="8890" y="9257"/>
                  </a:lnTo>
                  <a:lnTo>
                    <a:pt x="17896" y="5242"/>
                  </a:lnTo>
                  <a:lnTo>
                    <a:pt x="18029" y="5184"/>
                  </a:lnTo>
                  <a:lnTo>
                    <a:pt x="17960" y="5062"/>
                  </a:lnTo>
                  <a:lnTo>
                    <a:pt x="16243" y="1989"/>
                  </a:lnTo>
                  <a:cubicBezTo>
                    <a:pt x="15886" y="1329"/>
                    <a:pt x="15525" y="687"/>
                    <a:pt x="15179" y="75"/>
                  </a:cubicBezTo>
                  <a:lnTo>
                    <a:pt x="15137" y="0"/>
                  </a:ln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199" name="Google Shape;5398;p108">
              <a:extLst>
                <a:ext uri="{FF2B5EF4-FFF2-40B4-BE49-F238E27FC236}">
                  <a16:creationId xmlns:a16="http://schemas.microsoft.com/office/drawing/2014/main" id="{200BA151-A11B-2E9A-761B-8B6E8810EB63}"/>
                </a:ext>
              </a:extLst>
            </p:cNvPr>
            <p:cNvSpPr/>
            <p:nvPr/>
          </p:nvSpPr>
          <p:spPr>
            <a:xfrm>
              <a:off x="3541450" y="2137725"/>
              <a:ext cx="6800" cy="292475"/>
            </a:xfrm>
            <a:custGeom>
              <a:avLst/>
              <a:gdLst/>
              <a:ahLst/>
              <a:cxnLst/>
              <a:rect l="l" t="t" r="r" b="b"/>
              <a:pathLst>
                <a:path w="272" h="11699" extrusionOk="0">
                  <a:moveTo>
                    <a:pt x="138" y="1"/>
                  </a:moveTo>
                  <a:cubicBezTo>
                    <a:pt x="64" y="1"/>
                    <a:pt x="0" y="2617"/>
                    <a:pt x="0" y="5850"/>
                  </a:cubicBezTo>
                  <a:cubicBezTo>
                    <a:pt x="0" y="9082"/>
                    <a:pt x="64" y="11698"/>
                    <a:pt x="138" y="11698"/>
                  </a:cubicBezTo>
                  <a:cubicBezTo>
                    <a:pt x="213" y="11698"/>
                    <a:pt x="272" y="9082"/>
                    <a:pt x="272" y="5850"/>
                  </a:cubicBezTo>
                  <a:cubicBezTo>
                    <a:pt x="272" y="2617"/>
                    <a:pt x="213" y="1"/>
                    <a:pt x="138"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00" name="Google Shape;5399;p108">
              <a:extLst>
                <a:ext uri="{FF2B5EF4-FFF2-40B4-BE49-F238E27FC236}">
                  <a16:creationId xmlns:a16="http://schemas.microsoft.com/office/drawing/2014/main" id="{08C45DE1-246F-8AA0-6FB1-793EFDF02E26}"/>
                </a:ext>
              </a:extLst>
            </p:cNvPr>
            <p:cNvSpPr/>
            <p:nvPr/>
          </p:nvSpPr>
          <p:spPr>
            <a:xfrm>
              <a:off x="4085600" y="2526400"/>
              <a:ext cx="162450" cy="111825"/>
            </a:xfrm>
            <a:custGeom>
              <a:avLst/>
              <a:gdLst/>
              <a:ahLst/>
              <a:cxnLst/>
              <a:rect l="l" t="t" r="r" b="b"/>
              <a:pathLst>
                <a:path w="6498" h="4473" extrusionOk="0">
                  <a:moveTo>
                    <a:pt x="4390" y="0"/>
                  </a:moveTo>
                  <a:cubicBezTo>
                    <a:pt x="4266" y="0"/>
                    <a:pt x="4143" y="6"/>
                    <a:pt x="4019" y="17"/>
                  </a:cubicBezTo>
                  <a:cubicBezTo>
                    <a:pt x="4010" y="17"/>
                    <a:pt x="4000" y="16"/>
                    <a:pt x="3991" y="16"/>
                  </a:cubicBezTo>
                  <a:cubicBezTo>
                    <a:pt x="3849" y="16"/>
                    <a:pt x="3707" y="41"/>
                    <a:pt x="3573" y="90"/>
                  </a:cubicBezTo>
                  <a:cubicBezTo>
                    <a:pt x="3626" y="94"/>
                    <a:pt x="3679" y="97"/>
                    <a:pt x="3733" y="97"/>
                  </a:cubicBezTo>
                  <a:cubicBezTo>
                    <a:pt x="3829" y="97"/>
                    <a:pt x="3925" y="90"/>
                    <a:pt x="4020" y="76"/>
                  </a:cubicBezTo>
                  <a:cubicBezTo>
                    <a:pt x="4420" y="78"/>
                    <a:pt x="4818" y="131"/>
                    <a:pt x="5205" y="230"/>
                  </a:cubicBezTo>
                  <a:cubicBezTo>
                    <a:pt x="5458" y="294"/>
                    <a:pt x="5685" y="430"/>
                    <a:pt x="5860" y="624"/>
                  </a:cubicBezTo>
                  <a:cubicBezTo>
                    <a:pt x="6037" y="876"/>
                    <a:pt x="6151" y="1167"/>
                    <a:pt x="6189" y="1474"/>
                  </a:cubicBezTo>
                  <a:cubicBezTo>
                    <a:pt x="6305" y="2171"/>
                    <a:pt x="6011" y="2874"/>
                    <a:pt x="5433" y="3282"/>
                  </a:cubicBezTo>
                  <a:cubicBezTo>
                    <a:pt x="4817" y="3663"/>
                    <a:pt x="4133" y="3924"/>
                    <a:pt x="3418" y="4047"/>
                  </a:cubicBezTo>
                  <a:cubicBezTo>
                    <a:pt x="2835" y="4168"/>
                    <a:pt x="2243" y="4245"/>
                    <a:pt x="1648" y="4276"/>
                  </a:cubicBezTo>
                  <a:cubicBezTo>
                    <a:pt x="1540" y="4280"/>
                    <a:pt x="1433" y="4282"/>
                    <a:pt x="1325" y="4282"/>
                  </a:cubicBezTo>
                  <a:cubicBezTo>
                    <a:pt x="882" y="4282"/>
                    <a:pt x="439" y="4247"/>
                    <a:pt x="1" y="4175"/>
                  </a:cubicBezTo>
                  <a:lnTo>
                    <a:pt x="1" y="4175"/>
                  </a:lnTo>
                  <a:cubicBezTo>
                    <a:pt x="434" y="4372"/>
                    <a:pt x="903" y="4473"/>
                    <a:pt x="1376" y="4473"/>
                  </a:cubicBezTo>
                  <a:cubicBezTo>
                    <a:pt x="1467" y="4473"/>
                    <a:pt x="1557" y="4469"/>
                    <a:pt x="1648" y="4462"/>
                  </a:cubicBezTo>
                  <a:cubicBezTo>
                    <a:pt x="2258" y="4459"/>
                    <a:pt x="2867" y="4400"/>
                    <a:pt x="3467" y="4286"/>
                  </a:cubicBezTo>
                  <a:cubicBezTo>
                    <a:pt x="4220" y="4181"/>
                    <a:pt x="4944" y="3924"/>
                    <a:pt x="5593" y="3530"/>
                  </a:cubicBezTo>
                  <a:cubicBezTo>
                    <a:pt x="5928" y="3293"/>
                    <a:pt x="6185" y="2962"/>
                    <a:pt x="6332" y="2579"/>
                  </a:cubicBezTo>
                  <a:cubicBezTo>
                    <a:pt x="6463" y="2222"/>
                    <a:pt x="6497" y="1837"/>
                    <a:pt x="6433" y="1463"/>
                  </a:cubicBezTo>
                  <a:cubicBezTo>
                    <a:pt x="6379" y="1124"/>
                    <a:pt x="6240" y="804"/>
                    <a:pt x="6029" y="532"/>
                  </a:cubicBezTo>
                  <a:cubicBezTo>
                    <a:pt x="5823" y="307"/>
                    <a:pt x="5551" y="152"/>
                    <a:pt x="5253" y="90"/>
                  </a:cubicBezTo>
                  <a:cubicBezTo>
                    <a:pt x="4969" y="30"/>
                    <a:pt x="4679" y="0"/>
                    <a:pt x="4390"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01" name="Google Shape;5400;p108">
              <a:extLst>
                <a:ext uri="{FF2B5EF4-FFF2-40B4-BE49-F238E27FC236}">
                  <a16:creationId xmlns:a16="http://schemas.microsoft.com/office/drawing/2014/main" id="{3D616D08-AC98-55FE-F9E7-87443D94FAD0}"/>
                </a:ext>
              </a:extLst>
            </p:cNvPr>
            <p:cNvSpPr/>
            <p:nvPr/>
          </p:nvSpPr>
          <p:spPr>
            <a:xfrm>
              <a:off x="4085600" y="2633925"/>
              <a:ext cx="150075" cy="74275"/>
            </a:xfrm>
            <a:custGeom>
              <a:avLst/>
              <a:gdLst/>
              <a:ahLst/>
              <a:cxnLst/>
              <a:rect l="l" t="t" r="r" b="b"/>
              <a:pathLst>
                <a:path w="6003" h="2971" extrusionOk="0">
                  <a:moveTo>
                    <a:pt x="1" y="1"/>
                  </a:moveTo>
                  <a:cubicBezTo>
                    <a:pt x="44" y="356"/>
                    <a:pt x="171" y="698"/>
                    <a:pt x="373" y="994"/>
                  </a:cubicBezTo>
                  <a:cubicBezTo>
                    <a:pt x="572" y="1336"/>
                    <a:pt x="835" y="1635"/>
                    <a:pt x="1149" y="1877"/>
                  </a:cubicBezTo>
                  <a:cubicBezTo>
                    <a:pt x="1540" y="2150"/>
                    <a:pt x="1963" y="2376"/>
                    <a:pt x="2409" y="2547"/>
                  </a:cubicBezTo>
                  <a:cubicBezTo>
                    <a:pt x="3163" y="2827"/>
                    <a:pt x="3960" y="2969"/>
                    <a:pt x="4763" y="2969"/>
                  </a:cubicBezTo>
                  <a:cubicBezTo>
                    <a:pt x="4822" y="2969"/>
                    <a:pt x="4881" y="2968"/>
                    <a:pt x="4940" y="2967"/>
                  </a:cubicBezTo>
                  <a:cubicBezTo>
                    <a:pt x="4992" y="2970"/>
                    <a:pt x="5044" y="2971"/>
                    <a:pt x="5096" y="2971"/>
                  </a:cubicBezTo>
                  <a:cubicBezTo>
                    <a:pt x="5403" y="2971"/>
                    <a:pt x="5708" y="2926"/>
                    <a:pt x="6003" y="2839"/>
                  </a:cubicBezTo>
                  <a:cubicBezTo>
                    <a:pt x="5711" y="2796"/>
                    <a:pt x="5417" y="2773"/>
                    <a:pt x="5122" y="2773"/>
                  </a:cubicBezTo>
                  <a:cubicBezTo>
                    <a:pt x="5063" y="2773"/>
                    <a:pt x="5004" y="2774"/>
                    <a:pt x="4945" y="2776"/>
                  </a:cubicBezTo>
                  <a:cubicBezTo>
                    <a:pt x="4113" y="2744"/>
                    <a:pt x="3292" y="2583"/>
                    <a:pt x="2510" y="2297"/>
                  </a:cubicBezTo>
                  <a:cubicBezTo>
                    <a:pt x="2083" y="2137"/>
                    <a:pt x="1676" y="1929"/>
                    <a:pt x="1297" y="1675"/>
                  </a:cubicBezTo>
                  <a:cubicBezTo>
                    <a:pt x="999" y="1462"/>
                    <a:pt x="739" y="1198"/>
                    <a:pt x="532" y="893"/>
                  </a:cubicBezTo>
                  <a:cubicBezTo>
                    <a:pt x="181" y="367"/>
                    <a:pt x="44" y="1"/>
                    <a:pt x="1"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02" name="Google Shape;5401;p108">
              <a:extLst>
                <a:ext uri="{FF2B5EF4-FFF2-40B4-BE49-F238E27FC236}">
                  <a16:creationId xmlns:a16="http://schemas.microsoft.com/office/drawing/2014/main" id="{5F2A5878-0072-6C42-39C8-1F149561B272}"/>
                </a:ext>
              </a:extLst>
            </p:cNvPr>
            <p:cNvSpPr/>
            <p:nvPr/>
          </p:nvSpPr>
          <p:spPr>
            <a:xfrm>
              <a:off x="4174100" y="2387775"/>
              <a:ext cx="134675" cy="138000"/>
            </a:xfrm>
            <a:custGeom>
              <a:avLst/>
              <a:gdLst/>
              <a:ahLst/>
              <a:cxnLst/>
              <a:rect l="l" t="t" r="r" b="b"/>
              <a:pathLst>
                <a:path w="5387" h="5520" extrusionOk="0">
                  <a:moveTo>
                    <a:pt x="5386" y="0"/>
                  </a:moveTo>
                  <a:lnTo>
                    <a:pt x="5386" y="0"/>
                  </a:lnTo>
                  <a:cubicBezTo>
                    <a:pt x="4392" y="816"/>
                    <a:pt x="3458" y="1705"/>
                    <a:pt x="2596" y="2658"/>
                  </a:cubicBezTo>
                  <a:cubicBezTo>
                    <a:pt x="1850" y="3424"/>
                    <a:pt x="1193" y="4110"/>
                    <a:pt x="719" y="4641"/>
                  </a:cubicBezTo>
                  <a:cubicBezTo>
                    <a:pt x="445" y="4903"/>
                    <a:pt x="203" y="5198"/>
                    <a:pt x="1" y="5519"/>
                  </a:cubicBezTo>
                  <a:cubicBezTo>
                    <a:pt x="315" y="5305"/>
                    <a:pt x="601" y="5056"/>
                    <a:pt x="856" y="4774"/>
                  </a:cubicBezTo>
                  <a:cubicBezTo>
                    <a:pt x="1362" y="4290"/>
                    <a:pt x="2042" y="3615"/>
                    <a:pt x="2786" y="2849"/>
                  </a:cubicBezTo>
                  <a:cubicBezTo>
                    <a:pt x="3531" y="2084"/>
                    <a:pt x="4195" y="1398"/>
                    <a:pt x="4664" y="867"/>
                  </a:cubicBezTo>
                  <a:cubicBezTo>
                    <a:pt x="4936" y="606"/>
                    <a:pt x="5178" y="314"/>
                    <a:pt x="5386"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03" name="Google Shape;5402;p108">
              <a:extLst>
                <a:ext uri="{FF2B5EF4-FFF2-40B4-BE49-F238E27FC236}">
                  <a16:creationId xmlns:a16="http://schemas.microsoft.com/office/drawing/2014/main" id="{8AF21B93-513A-18DB-BA56-94643E397AFC}"/>
                </a:ext>
              </a:extLst>
            </p:cNvPr>
            <p:cNvSpPr/>
            <p:nvPr/>
          </p:nvSpPr>
          <p:spPr>
            <a:xfrm>
              <a:off x="4137775" y="2152625"/>
              <a:ext cx="9175" cy="166975"/>
            </a:xfrm>
            <a:custGeom>
              <a:avLst/>
              <a:gdLst/>
              <a:ahLst/>
              <a:cxnLst/>
              <a:rect l="l" t="t" r="r" b="b"/>
              <a:pathLst>
                <a:path w="367" h="6679" extrusionOk="0">
                  <a:moveTo>
                    <a:pt x="189" y="1"/>
                  </a:moveTo>
                  <a:cubicBezTo>
                    <a:pt x="52" y="1110"/>
                    <a:pt x="5" y="2229"/>
                    <a:pt x="50" y="3345"/>
                  </a:cubicBezTo>
                  <a:cubicBezTo>
                    <a:pt x="1" y="4458"/>
                    <a:pt x="42" y="5573"/>
                    <a:pt x="173" y="6679"/>
                  </a:cubicBezTo>
                  <a:cubicBezTo>
                    <a:pt x="311" y="5573"/>
                    <a:pt x="361" y="4459"/>
                    <a:pt x="322" y="3345"/>
                  </a:cubicBezTo>
                  <a:cubicBezTo>
                    <a:pt x="367" y="2229"/>
                    <a:pt x="322" y="1111"/>
                    <a:pt x="189"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04" name="Google Shape;5403;p108">
              <a:extLst>
                <a:ext uri="{FF2B5EF4-FFF2-40B4-BE49-F238E27FC236}">
                  <a16:creationId xmlns:a16="http://schemas.microsoft.com/office/drawing/2014/main" id="{393A6BFE-C19C-C7D7-AFC3-645DFD528A68}"/>
                </a:ext>
              </a:extLst>
            </p:cNvPr>
            <p:cNvSpPr/>
            <p:nvPr/>
          </p:nvSpPr>
          <p:spPr>
            <a:xfrm>
              <a:off x="3405475" y="1957525"/>
              <a:ext cx="837375" cy="6800"/>
            </a:xfrm>
            <a:custGeom>
              <a:avLst/>
              <a:gdLst/>
              <a:ahLst/>
              <a:cxnLst/>
              <a:rect l="l" t="t" r="r" b="b"/>
              <a:pathLst>
                <a:path w="33495" h="272" extrusionOk="0">
                  <a:moveTo>
                    <a:pt x="16748" y="0"/>
                  </a:moveTo>
                  <a:cubicBezTo>
                    <a:pt x="7497" y="0"/>
                    <a:pt x="0" y="63"/>
                    <a:pt x="0" y="138"/>
                  </a:cubicBezTo>
                  <a:cubicBezTo>
                    <a:pt x="0" y="214"/>
                    <a:pt x="7503" y="272"/>
                    <a:pt x="16748" y="272"/>
                  </a:cubicBezTo>
                  <a:cubicBezTo>
                    <a:pt x="25994" y="272"/>
                    <a:pt x="33495" y="212"/>
                    <a:pt x="33495" y="138"/>
                  </a:cubicBezTo>
                  <a:cubicBezTo>
                    <a:pt x="33495" y="64"/>
                    <a:pt x="25998" y="0"/>
                    <a:pt x="16748" y="0"/>
                  </a:cubicBez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05" name="Google Shape;5404;p108">
              <a:extLst>
                <a:ext uri="{FF2B5EF4-FFF2-40B4-BE49-F238E27FC236}">
                  <a16:creationId xmlns:a16="http://schemas.microsoft.com/office/drawing/2014/main" id="{D53392BB-46AF-88E3-2737-41B941AA110B}"/>
                </a:ext>
              </a:extLst>
            </p:cNvPr>
            <p:cNvSpPr/>
            <p:nvPr/>
          </p:nvSpPr>
          <p:spPr>
            <a:xfrm>
              <a:off x="3381950" y="2024250"/>
              <a:ext cx="882450" cy="6800"/>
            </a:xfrm>
            <a:custGeom>
              <a:avLst/>
              <a:gdLst/>
              <a:ahLst/>
              <a:cxnLst/>
              <a:rect l="l" t="t" r="r" b="b"/>
              <a:pathLst>
                <a:path w="35298" h="272" extrusionOk="0">
                  <a:moveTo>
                    <a:pt x="17651" y="0"/>
                  </a:moveTo>
                  <a:cubicBezTo>
                    <a:pt x="7901" y="0"/>
                    <a:pt x="0" y="58"/>
                    <a:pt x="0" y="133"/>
                  </a:cubicBezTo>
                  <a:cubicBezTo>
                    <a:pt x="0" y="207"/>
                    <a:pt x="7906" y="271"/>
                    <a:pt x="17651" y="271"/>
                  </a:cubicBezTo>
                  <a:cubicBezTo>
                    <a:pt x="27397" y="271"/>
                    <a:pt x="35297" y="207"/>
                    <a:pt x="35297" y="133"/>
                  </a:cubicBezTo>
                  <a:cubicBezTo>
                    <a:pt x="35297" y="58"/>
                    <a:pt x="27403" y="0"/>
                    <a:pt x="17651" y="0"/>
                  </a:cubicBez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06" name="Google Shape;5405;p108">
              <a:extLst>
                <a:ext uri="{FF2B5EF4-FFF2-40B4-BE49-F238E27FC236}">
                  <a16:creationId xmlns:a16="http://schemas.microsoft.com/office/drawing/2014/main" id="{41B8FCFD-1F76-503D-C638-652D18295353}"/>
                </a:ext>
              </a:extLst>
            </p:cNvPr>
            <p:cNvSpPr/>
            <p:nvPr/>
          </p:nvSpPr>
          <p:spPr>
            <a:xfrm>
              <a:off x="3440800" y="1896800"/>
              <a:ext cx="768700" cy="6800"/>
            </a:xfrm>
            <a:custGeom>
              <a:avLst/>
              <a:gdLst/>
              <a:ahLst/>
              <a:cxnLst/>
              <a:rect l="l" t="t" r="r" b="b"/>
              <a:pathLst>
                <a:path w="30748" h="272" extrusionOk="0">
                  <a:moveTo>
                    <a:pt x="15372" y="0"/>
                  </a:moveTo>
                  <a:cubicBezTo>
                    <a:pt x="6881" y="0"/>
                    <a:pt x="1" y="59"/>
                    <a:pt x="1" y="133"/>
                  </a:cubicBezTo>
                  <a:cubicBezTo>
                    <a:pt x="1" y="207"/>
                    <a:pt x="6881" y="271"/>
                    <a:pt x="15372" y="271"/>
                  </a:cubicBezTo>
                  <a:cubicBezTo>
                    <a:pt x="23862" y="271"/>
                    <a:pt x="30747" y="207"/>
                    <a:pt x="30747" y="133"/>
                  </a:cubicBezTo>
                  <a:cubicBezTo>
                    <a:pt x="30747" y="58"/>
                    <a:pt x="23862" y="0"/>
                    <a:pt x="15372" y="0"/>
                  </a:cubicBez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07" name="Google Shape;5406;p108">
              <a:extLst>
                <a:ext uri="{FF2B5EF4-FFF2-40B4-BE49-F238E27FC236}">
                  <a16:creationId xmlns:a16="http://schemas.microsoft.com/office/drawing/2014/main" id="{B74CC373-45ED-ABA7-E278-EE7605320EAF}"/>
                </a:ext>
              </a:extLst>
            </p:cNvPr>
            <p:cNvSpPr/>
            <p:nvPr/>
          </p:nvSpPr>
          <p:spPr>
            <a:xfrm>
              <a:off x="3492925" y="2903200"/>
              <a:ext cx="752450" cy="6800"/>
            </a:xfrm>
            <a:custGeom>
              <a:avLst/>
              <a:gdLst/>
              <a:ahLst/>
              <a:cxnLst/>
              <a:rect l="l" t="t" r="r" b="b"/>
              <a:pathLst>
                <a:path w="30098" h="272" extrusionOk="0">
                  <a:moveTo>
                    <a:pt x="15047" y="0"/>
                  </a:moveTo>
                  <a:cubicBezTo>
                    <a:pt x="6737" y="0"/>
                    <a:pt x="0" y="64"/>
                    <a:pt x="0" y="139"/>
                  </a:cubicBezTo>
                  <a:cubicBezTo>
                    <a:pt x="0" y="214"/>
                    <a:pt x="6736" y="272"/>
                    <a:pt x="15047" y="272"/>
                  </a:cubicBezTo>
                  <a:cubicBezTo>
                    <a:pt x="23356" y="272"/>
                    <a:pt x="30097" y="213"/>
                    <a:pt x="30097" y="139"/>
                  </a:cubicBezTo>
                  <a:cubicBezTo>
                    <a:pt x="30097" y="64"/>
                    <a:pt x="23356" y="0"/>
                    <a:pt x="15047" y="0"/>
                  </a:cubicBez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08" name="Google Shape;5407;p108">
              <a:extLst>
                <a:ext uri="{FF2B5EF4-FFF2-40B4-BE49-F238E27FC236}">
                  <a16:creationId xmlns:a16="http://schemas.microsoft.com/office/drawing/2014/main" id="{6E1FDF61-4AB5-602A-4B83-CBF6D0B6716E}"/>
                </a:ext>
              </a:extLst>
            </p:cNvPr>
            <p:cNvSpPr/>
            <p:nvPr/>
          </p:nvSpPr>
          <p:spPr>
            <a:xfrm>
              <a:off x="3497175" y="2860550"/>
              <a:ext cx="742475" cy="6675"/>
            </a:xfrm>
            <a:custGeom>
              <a:avLst/>
              <a:gdLst/>
              <a:ahLst/>
              <a:cxnLst/>
              <a:rect l="l" t="t" r="r" b="b"/>
              <a:pathLst>
                <a:path w="29699" h="267" extrusionOk="0">
                  <a:moveTo>
                    <a:pt x="14849" y="0"/>
                  </a:moveTo>
                  <a:cubicBezTo>
                    <a:pt x="6651" y="0"/>
                    <a:pt x="1" y="58"/>
                    <a:pt x="1" y="133"/>
                  </a:cubicBezTo>
                  <a:cubicBezTo>
                    <a:pt x="1" y="207"/>
                    <a:pt x="6647" y="267"/>
                    <a:pt x="14849" y="267"/>
                  </a:cubicBezTo>
                  <a:cubicBezTo>
                    <a:pt x="23053" y="267"/>
                    <a:pt x="29699" y="207"/>
                    <a:pt x="29699" y="133"/>
                  </a:cubicBezTo>
                  <a:cubicBezTo>
                    <a:pt x="29699" y="58"/>
                    <a:pt x="23048" y="0"/>
                    <a:pt x="14849" y="0"/>
                  </a:cubicBez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09" name="Google Shape;5408;p108">
              <a:extLst>
                <a:ext uri="{FF2B5EF4-FFF2-40B4-BE49-F238E27FC236}">
                  <a16:creationId xmlns:a16="http://schemas.microsoft.com/office/drawing/2014/main" id="{90C137C2-2533-A78D-E135-E07257573A90}"/>
                </a:ext>
              </a:extLst>
            </p:cNvPr>
            <p:cNvSpPr/>
            <p:nvPr/>
          </p:nvSpPr>
          <p:spPr>
            <a:xfrm>
              <a:off x="3492275" y="2805100"/>
              <a:ext cx="739825" cy="6700"/>
            </a:xfrm>
            <a:custGeom>
              <a:avLst/>
              <a:gdLst/>
              <a:ahLst/>
              <a:cxnLst/>
              <a:rect l="l" t="t" r="r" b="b"/>
              <a:pathLst>
                <a:path w="29593" h="268" extrusionOk="0">
                  <a:moveTo>
                    <a:pt x="14796" y="1"/>
                  </a:moveTo>
                  <a:cubicBezTo>
                    <a:pt x="6625" y="1"/>
                    <a:pt x="0" y="59"/>
                    <a:pt x="0" y="134"/>
                  </a:cubicBezTo>
                  <a:cubicBezTo>
                    <a:pt x="0" y="208"/>
                    <a:pt x="6625" y="268"/>
                    <a:pt x="14796" y="268"/>
                  </a:cubicBezTo>
                  <a:cubicBezTo>
                    <a:pt x="22967" y="268"/>
                    <a:pt x="29593" y="208"/>
                    <a:pt x="29593" y="134"/>
                  </a:cubicBezTo>
                  <a:cubicBezTo>
                    <a:pt x="29593" y="60"/>
                    <a:pt x="22967" y="1"/>
                    <a:pt x="14796" y="1"/>
                  </a:cubicBez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10" name="Google Shape;5409;p108">
              <a:extLst>
                <a:ext uri="{FF2B5EF4-FFF2-40B4-BE49-F238E27FC236}">
                  <a16:creationId xmlns:a16="http://schemas.microsoft.com/office/drawing/2014/main" id="{98EF5D85-7575-3396-2506-D6CAC4B3303F}"/>
                </a:ext>
              </a:extLst>
            </p:cNvPr>
            <p:cNvSpPr/>
            <p:nvPr/>
          </p:nvSpPr>
          <p:spPr>
            <a:xfrm>
              <a:off x="3632750" y="2421375"/>
              <a:ext cx="59850" cy="158075"/>
            </a:xfrm>
            <a:custGeom>
              <a:avLst/>
              <a:gdLst/>
              <a:ahLst/>
              <a:cxnLst/>
              <a:rect l="l" t="t" r="r" b="b"/>
              <a:pathLst>
                <a:path w="2394" h="6323" extrusionOk="0">
                  <a:moveTo>
                    <a:pt x="161" y="0"/>
                  </a:moveTo>
                  <a:cubicBezTo>
                    <a:pt x="49" y="327"/>
                    <a:pt x="1" y="672"/>
                    <a:pt x="17" y="1016"/>
                  </a:cubicBezTo>
                  <a:cubicBezTo>
                    <a:pt x="5" y="1849"/>
                    <a:pt x="143" y="2677"/>
                    <a:pt x="421" y="3462"/>
                  </a:cubicBezTo>
                  <a:cubicBezTo>
                    <a:pt x="700" y="4247"/>
                    <a:pt x="1113" y="4977"/>
                    <a:pt x="1643" y="5621"/>
                  </a:cubicBezTo>
                  <a:cubicBezTo>
                    <a:pt x="1843" y="5897"/>
                    <a:pt x="2092" y="6135"/>
                    <a:pt x="2378" y="6322"/>
                  </a:cubicBezTo>
                  <a:lnTo>
                    <a:pt x="2393" y="6322"/>
                  </a:lnTo>
                  <a:cubicBezTo>
                    <a:pt x="874" y="4574"/>
                    <a:pt x="75" y="2315"/>
                    <a:pt x="161" y="0"/>
                  </a:cubicBez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11" name="Google Shape;5410;p108">
              <a:extLst>
                <a:ext uri="{FF2B5EF4-FFF2-40B4-BE49-F238E27FC236}">
                  <a16:creationId xmlns:a16="http://schemas.microsoft.com/office/drawing/2014/main" id="{8751A91B-4DE9-EDD0-97D6-C44582A3D365}"/>
                </a:ext>
              </a:extLst>
            </p:cNvPr>
            <p:cNvSpPr/>
            <p:nvPr/>
          </p:nvSpPr>
          <p:spPr>
            <a:xfrm>
              <a:off x="3593225" y="2427225"/>
              <a:ext cx="64525" cy="172700"/>
            </a:xfrm>
            <a:custGeom>
              <a:avLst/>
              <a:gdLst/>
              <a:ahLst/>
              <a:cxnLst/>
              <a:rect l="l" t="t" r="r" b="b"/>
              <a:pathLst>
                <a:path w="2581" h="6908" extrusionOk="0">
                  <a:moveTo>
                    <a:pt x="177" y="1"/>
                  </a:moveTo>
                  <a:lnTo>
                    <a:pt x="177" y="1"/>
                  </a:lnTo>
                  <a:cubicBezTo>
                    <a:pt x="55" y="358"/>
                    <a:pt x="1" y="734"/>
                    <a:pt x="19" y="1112"/>
                  </a:cubicBezTo>
                  <a:cubicBezTo>
                    <a:pt x="9" y="2017"/>
                    <a:pt x="154" y="2915"/>
                    <a:pt x="449" y="3770"/>
                  </a:cubicBezTo>
                  <a:cubicBezTo>
                    <a:pt x="746" y="4631"/>
                    <a:pt x="1195" y="5432"/>
                    <a:pt x="1772" y="6136"/>
                  </a:cubicBezTo>
                  <a:cubicBezTo>
                    <a:pt x="1994" y="6439"/>
                    <a:pt x="2268" y="6700"/>
                    <a:pt x="2581" y="6907"/>
                  </a:cubicBezTo>
                  <a:cubicBezTo>
                    <a:pt x="1796" y="5949"/>
                    <a:pt x="1166" y="4874"/>
                    <a:pt x="709" y="3723"/>
                  </a:cubicBezTo>
                  <a:cubicBezTo>
                    <a:pt x="335" y="2518"/>
                    <a:pt x="156" y="1262"/>
                    <a:pt x="177" y="1"/>
                  </a:cubicBez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12" name="Google Shape;5411;p108">
              <a:extLst>
                <a:ext uri="{FF2B5EF4-FFF2-40B4-BE49-F238E27FC236}">
                  <a16:creationId xmlns:a16="http://schemas.microsoft.com/office/drawing/2014/main" id="{8B590749-5A5A-8AB2-3E09-4195EC0443E2}"/>
                </a:ext>
              </a:extLst>
            </p:cNvPr>
            <p:cNvSpPr/>
            <p:nvPr/>
          </p:nvSpPr>
          <p:spPr>
            <a:xfrm>
              <a:off x="3555825" y="2434150"/>
              <a:ext cx="69775" cy="182500"/>
            </a:xfrm>
            <a:custGeom>
              <a:avLst/>
              <a:gdLst/>
              <a:ahLst/>
              <a:cxnLst/>
              <a:rect l="l" t="t" r="r" b="b"/>
              <a:pathLst>
                <a:path w="2791" h="7300" extrusionOk="0">
                  <a:moveTo>
                    <a:pt x="376" y="0"/>
                  </a:moveTo>
                  <a:cubicBezTo>
                    <a:pt x="209" y="365"/>
                    <a:pt x="113" y="758"/>
                    <a:pt x="95" y="1159"/>
                  </a:cubicBezTo>
                  <a:cubicBezTo>
                    <a:pt x="0" y="2126"/>
                    <a:pt x="107" y="3101"/>
                    <a:pt x="408" y="4026"/>
                  </a:cubicBezTo>
                  <a:cubicBezTo>
                    <a:pt x="708" y="4950"/>
                    <a:pt x="1199" y="5801"/>
                    <a:pt x="1849" y="6524"/>
                  </a:cubicBezTo>
                  <a:cubicBezTo>
                    <a:pt x="2102" y="6836"/>
                    <a:pt x="2410" y="7099"/>
                    <a:pt x="2759" y="7300"/>
                  </a:cubicBezTo>
                  <a:cubicBezTo>
                    <a:pt x="2791" y="7263"/>
                    <a:pt x="2445" y="6970"/>
                    <a:pt x="1992" y="6402"/>
                  </a:cubicBezTo>
                  <a:cubicBezTo>
                    <a:pt x="1409" y="5667"/>
                    <a:pt x="959" y="4836"/>
                    <a:pt x="663" y="3945"/>
                  </a:cubicBezTo>
                  <a:cubicBezTo>
                    <a:pt x="373" y="3051"/>
                    <a:pt x="245" y="2114"/>
                    <a:pt x="286" y="1176"/>
                  </a:cubicBezTo>
                  <a:cubicBezTo>
                    <a:pt x="318" y="453"/>
                    <a:pt x="418" y="0"/>
                    <a:pt x="376" y="0"/>
                  </a:cubicBez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13" name="Google Shape;5412;p108">
              <a:extLst>
                <a:ext uri="{FF2B5EF4-FFF2-40B4-BE49-F238E27FC236}">
                  <a16:creationId xmlns:a16="http://schemas.microsoft.com/office/drawing/2014/main" id="{F01970D0-0EA0-3CCA-9BE8-A69DE3E11694}"/>
                </a:ext>
              </a:extLst>
            </p:cNvPr>
            <p:cNvSpPr/>
            <p:nvPr/>
          </p:nvSpPr>
          <p:spPr>
            <a:xfrm>
              <a:off x="4096625" y="2495675"/>
              <a:ext cx="181375" cy="168675"/>
            </a:xfrm>
            <a:custGeom>
              <a:avLst/>
              <a:gdLst/>
              <a:ahLst/>
              <a:cxnLst/>
              <a:rect l="l" t="t" r="r" b="b"/>
              <a:pathLst>
                <a:path w="7255" h="6747" extrusionOk="0">
                  <a:moveTo>
                    <a:pt x="4302" y="0"/>
                  </a:moveTo>
                  <a:lnTo>
                    <a:pt x="4302" y="0"/>
                  </a:lnTo>
                  <a:cubicBezTo>
                    <a:pt x="4913" y="243"/>
                    <a:pt x="5470" y="605"/>
                    <a:pt x="5940" y="1063"/>
                  </a:cubicBezTo>
                  <a:cubicBezTo>
                    <a:pt x="6433" y="1567"/>
                    <a:pt x="6759" y="2212"/>
                    <a:pt x="6870" y="2908"/>
                  </a:cubicBezTo>
                  <a:cubicBezTo>
                    <a:pt x="6979" y="3763"/>
                    <a:pt x="6738" y="4627"/>
                    <a:pt x="6201" y="5301"/>
                  </a:cubicBezTo>
                  <a:cubicBezTo>
                    <a:pt x="5622" y="5943"/>
                    <a:pt x="4818" y="6335"/>
                    <a:pt x="3956" y="6396"/>
                  </a:cubicBezTo>
                  <a:cubicBezTo>
                    <a:pt x="3356" y="6491"/>
                    <a:pt x="2748" y="6539"/>
                    <a:pt x="2141" y="6539"/>
                  </a:cubicBezTo>
                  <a:cubicBezTo>
                    <a:pt x="2037" y="6539"/>
                    <a:pt x="1934" y="6537"/>
                    <a:pt x="1830" y="6535"/>
                  </a:cubicBezTo>
                  <a:cubicBezTo>
                    <a:pt x="1350" y="6524"/>
                    <a:pt x="880" y="6405"/>
                    <a:pt x="452" y="6189"/>
                  </a:cubicBezTo>
                  <a:cubicBezTo>
                    <a:pt x="155" y="6030"/>
                    <a:pt x="1" y="5908"/>
                    <a:pt x="1" y="5908"/>
                  </a:cubicBezTo>
                  <a:lnTo>
                    <a:pt x="1" y="5908"/>
                  </a:lnTo>
                  <a:cubicBezTo>
                    <a:pt x="100" y="6061"/>
                    <a:pt x="235" y="6187"/>
                    <a:pt x="394" y="6279"/>
                  </a:cubicBezTo>
                  <a:cubicBezTo>
                    <a:pt x="822" y="6542"/>
                    <a:pt x="1308" y="6695"/>
                    <a:pt x="1809" y="6725"/>
                  </a:cubicBezTo>
                  <a:cubicBezTo>
                    <a:pt x="2033" y="6739"/>
                    <a:pt x="2257" y="6746"/>
                    <a:pt x="2482" y="6746"/>
                  </a:cubicBezTo>
                  <a:cubicBezTo>
                    <a:pt x="2989" y="6746"/>
                    <a:pt x="3496" y="6711"/>
                    <a:pt x="3999" y="6640"/>
                  </a:cubicBezTo>
                  <a:cubicBezTo>
                    <a:pt x="4435" y="6593"/>
                    <a:pt x="4863" y="6486"/>
                    <a:pt x="5270" y="6321"/>
                  </a:cubicBezTo>
                  <a:cubicBezTo>
                    <a:pt x="5716" y="6139"/>
                    <a:pt x="6109" y="5846"/>
                    <a:pt x="6413" y="5470"/>
                  </a:cubicBezTo>
                  <a:cubicBezTo>
                    <a:pt x="6998" y="4742"/>
                    <a:pt x="7254" y="3802"/>
                    <a:pt x="7120" y="2876"/>
                  </a:cubicBezTo>
                  <a:cubicBezTo>
                    <a:pt x="6993" y="2133"/>
                    <a:pt x="6630" y="1451"/>
                    <a:pt x="6083" y="931"/>
                  </a:cubicBezTo>
                  <a:cubicBezTo>
                    <a:pt x="5723" y="585"/>
                    <a:pt x="5299" y="312"/>
                    <a:pt x="4834" y="127"/>
                  </a:cubicBezTo>
                  <a:cubicBezTo>
                    <a:pt x="4667" y="48"/>
                    <a:pt x="4486" y="5"/>
                    <a:pt x="4302" y="0"/>
                  </a:cubicBez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14" name="Google Shape;5413;p108">
              <a:extLst>
                <a:ext uri="{FF2B5EF4-FFF2-40B4-BE49-F238E27FC236}">
                  <a16:creationId xmlns:a16="http://schemas.microsoft.com/office/drawing/2014/main" id="{44D87B44-89FA-D67C-610F-8E9996546A31}"/>
                </a:ext>
              </a:extLst>
            </p:cNvPr>
            <p:cNvSpPr/>
            <p:nvPr/>
          </p:nvSpPr>
          <p:spPr>
            <a:xfrm>
              <a:off x="4115225" y="2474550"/>
              <a:ext cx="198625" cy="215375"/>
            </a:xfrm>
            <a:custGeom>
              <a:avLst/>
              <a:gdLst/>
              <a:ahLst/>
              <a:cxnLst/>
              <a:rect l="l" t="t" r="r" b="b"/>
              <a:pathLst>
                <a:path w="7945" h="8615" extrusionOk="0">
                  <a:moveTo>
                    <a:pt x="4594" y="0"/>
                  </a:moveTo>
                  <a:cubicBezTo>
                    <a:pt x="4589" y="38"/>
                    <a:pt x="4818" y="38"/>
                    <a:pt x="5216" y="171"/>
                  </a:cubicBezTo>
                  <a:cubicBezTo>
                    <a:pt x="5728" y="401"/>
                    <a:pt x="6164" y="769"/>
                    <a:pt x="6476" y="1235"/>
                  </a:cubicBezTo>
                  <a:cubicBezTo>
                    <a:pt x="6956" y="1913"/>
                    <a:pt x="7316" y="2668"/>
                    <a:pt x="7540" y="3468"/>
                  </a:cubicBezTo>
                  <a:cubicBezTo>
                    <a:pt x="7672" y="3932"/>
                    <a:pt x="7720" y="4416"/>
                    <a:pt x="7683" y="4898"/>
                  </a:cubicBezTo>
                  <a:cubicBezTo>
                    <a:pt x="7626" y="5411"/>
                    <a:pt x="7444" y="5902"/>
                    <a:pt x="7151" y="6328"/>
                  </a:cubicBezTo>
                  <a:cubicBezTo>
                    <a:pt x="6573" y="7156"/>
                    <a:pt x="5738" y="7771"/>
                    <a:pt x="4775" y="8078"/>
                  </a:cubicBezTo>
                  <a:cubicBezTo>
                    <a:pt x="4044" y="8301"/>
                    <a:pt x="3283" y="8414"/>
                    <a:pt x="2518" y="8414"/>
                  </a:cubicBezTo>
                  <a:cubicBezTo>
                    <a:pt x="2451" y="8414"/>
                    <a:pt x="2385" y="8413"/>
                    <a:pt x="2319" y="8412"/>
                  </a:cubicBezTo>
                  <a:cubicBezTo>
                    <a:pt x="1092" y="8384"/>
                    <a:pt x="265" y="8275"/>
                    <a:pt x="54" y="8275"/>
                  </a:cubicBezTo>
                  <a:cubicBezTo>
                    <a:pt x="19" y="8275"/>
                    <a:pt x="1" y="8278"/>
                    <a:pt x="1" y="8285"/>
                  </a:cubicBezTo>
                  <a:cubicBezTo>
                    <a:pt x="198" y="8356"/>
                    <a:pt x="404" y="8403"/>
                    <a:pt x="612" y="8422"/>
                  </a:cubicBezTo>
                  <a:cubicBezTo>
                    <a:pt x="1175" y="8516"/>
                    <a:pt x="1743" y="8576"/>
                    <a:pt x="2314" y="8604"/>
                  </a:cubicBezTo>
                  <a:cubicBezTo>
                    <a:pt x="2451" y="8611"/>
                    <a:pt x="2588" y="8615"/>
                    <a:pt x="2725" y="8615"/>
                  </a:cubicBezTo>
                  <a:cubicBezTo>
                    <a:pt x="3443" y="8615"/>
                    <a:pt x="4158" y="8513"/>
                    <a:pt x="4850" y="8311"/>
                  </a:cubicBezTo>
                  <a:cubicBezTo>
                    <a:pt x="5874" y="8002"/>
                    <a:pt x="6764" y="7355"/>
                    <a:pt x="7375" y="6477"/>
                  </a:cubicBezTo>
                  <a:cubicBezTo>
                    <a:pt x="7680" y="6010"/>
                    <a:pt x="7862" y="5474"/>
                    <a:pt x="7906" y="4919"/>
                  </a:cubicBezTo>
                  <a:cubicBezTo>
                    <a:pt x="7944" y="4406"/>
                    <a:pt x="7886" y="3891"/>
                    <a:pt x="7737" y="3399"/>
                  </a:cubicBezTo>
                  <a:cubicBezTo>
                    <a:pt x="7501" y="2574"/>
                    <a:pt x="7112" y="1800"/>
                    <a:pt x="6593" y="1118"/>
                  </a:cubicBezTo>
                  <a:cubicBezTo>
                    <a:pt x="6249" y="644"/>
                    <a:pt x="5772" y="282"/>
                    <a:pt x="5222" y="81"/>
                  </a:cubicBezTo>
                  <a:cubicBezTo>
                    <a:pt x="5070" y="32"/>
                    <a:pt x="4913" y="5"/>
                    <a:pt x="4754" y="0"/>
                  </a:cubicBez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15" name="Google Shape;5414;p108">
              <a:extLst>
                <a:ext uri="{FF2B5EF4-FFF2-40B4-BE49-F238E27FC236}">
                  <a16:creationId xmlns:a16="http://schemas.microsoft.com/office/drawing/2014/main" id="{EA2B43D5-2545-833B-06EC-2D2B0504B7E7}"/>
                </a:ext>
              </a:extLst>
            </p:cNvPr>
            <p:cNvSpPr/>
            <p:nvPr/>
          </p:nvSpPr>
          <p:spPr>
            <a:xfrm>
              <a:off x="3710100" y="2289525"/>
              <a:ext cx="583375" cy="355450"/>
            </a:xfrm>
            <a:custGeom>
              <a:avLst/>
              <a:gdLst/>
              <a:ahLst/>
              <a:cxnLst/>
              <a:rect l="l" t="t" r="r" b="b"/>
              <a:pathLst>
                <a:path w="23335" h="14218" extrusionOk="0">
                  <a:moveTo>
                    <a:pt x="22639" y="1"/>
                  </a:moveTo>
                  <a:lnTo>
                    <a:pt x="9321" y="2160"/>
                  </a:lnTo>
                  <a:lnTo>
                    <a:pt x="1" y="13446"/>
                  </a:lnTo>
                  <a:lnTo>
                    <a:pt x="713" y="14218"/>
                  </a:lnTo>
                  <a:lnTo>
                    <a:pt x="15839" y="11915"/>
                  </a:lnTo>
                  <a:lnTo>
                    <a:pt x="23335" y="628"/>
                  </a:lnTo>
                  <a:lnTo>
                    <a:pt x="22639" y="1"/>
                  </a:ln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16" name="Google Shape;5415;p108">
              <a:extLst>
                <a:ext uri="{FF2B5EF4-FFF2-40B4-BE49-F238E27FC236}">
                  <a16:creationId xmlns:a16="http://schemas.microsoft.com/office/drawing/2014/main" id="{692B0D52-FB41-D1D1-80C3-2012D03D727A}"/>
                </a:ext>
              </a:extLst>
            </p:cNvPr>
            <p:cNvSpPr/>
            <p:nvPr/>
          </p:nvSpPr>
          <p:spPr>
            <a:xfrm>
              <a:off x="3823625" y="2417925"/>
              <a:ext cx="366575" cy="212025"/>
            </a:xfrm>
            <a:custGeom>
              <a:avLst/>
              <a:gdLst/>
              <a:ahLst/>
              <a:cxnLst/>
              <a:rect l="l" t="t" r="r" b="b"/>
              <a:pathLst>
                <a:path w="14663" h="8481" extrusionOk="0">
                  <a:moveTo>
                    <a:pt x="14660" y="1"/>
                  </a:moveTo>
                  <a:cubicBezTo>
                    <a:pt x="14066" y="1"/>
                    <a:pt x="13533" y="367"/>
                    <a:pt x="13318" y="920"/>
                  </a:cubicBezTo>
                  <a:cubicBezTo>
                    <a:pt x="13158" y="1484"/>
                    <a:pt x="12840" y="1992"/>
                    <a:pt x="12404" y="2383"/>
                  </a:cubicBezTo>
                  <a:cubicBezTo>
                    <a:pt x="11924" y="2643"/>
                    <a:pt x="11198" y="2867"/>
                    <a:pt x="10599" y="2867"/>
                  </a:cubicBezTo>
                  <a:cubicBezTo>
                    <a:pt x="10357" y="2867"/>
                    <a:pt x="10135" y="2830"/>
                    <a:pt x="9958" y="2744"/>
                  </a:cubicBezTo>
                  <a:cubicBezTo>
                    <a:pt x="9379" y="2462"/>
                    <a:pt x="7159" y="471"/>
                    <a:pt x="6560" y="471"/>
                  </a:cubicBezTo>
                  <a:cubicBezTo>
                    <a:pt x="6527" y="471"/>
                    <a:pt x="6498" y="477"/>
                    <a:pt x="6476" y="490"/>
                  </a:cubicBezTo>
                  <a:cubicBezTo>
                    <a:pt x="6046" y="734"/>
                    <a:pt x="5684" y="1288"/>
                    <a:pt x="6109" y="1771"/>
                  </a:cubicBezTo>
                  <a:cubicBezTo>
                    <a:pt x="6534" y="2255"/>
                    <a:pt x="8799" y="3728"/>
                    <a:pt x="8368" y="4217"/>
                  </a:cubicBezTo>
                  <a:cubicBezTo>
                    <a:pt x="8324" y="4267"/>
                    <a:pt x="8235" y="4290"/>
                    <a:pt x="8109" y="4290"/>
                  </a:cubicBezTo>
                  <a:cubicBezTo>
                    <a:pt x="7058" y="4290"/>
                    <a:pt x="3471" y="2732"/>
                    <a:pt x="2561" y="2732"/>
                  </a:cubicBezTo>
                  <a:cubicBezTo>
                    <a:pt x="2516" y="2732"/>
                    <a:pt x="2477" y="2736"/>
                    <a:pt x="2445" y="2744"/>
                  </a:cubicBezTo>
                  <a:cubicBezTo>
                    <a:pt x="1712" y="2936"/>
                    <a:pt x="1282" y="3388"/>
                    <a:pt x="1712" y="3680"/>
                  </a:cubicBezTo>
                  <a:cubicBezTo>
                    <a:pt x="2143" y="3972"/>
                    <a:pt x="5375" y="5195"/>
                    <a:pt x="5562" y="5620"/>
                  </a:cubicBezTo>
                  <a:cubicBezTo>
                    <a:pt x="5562" y="5620"/>
                    <a:pt x="1664" y="4599"/>
                    <a:pt x="698" y="4599"/>
                  </a:cubicBezTo>
                  <a:cubicBezTo>
                    <a:pt x="582" y="4599"/>
                    <a:pt x="508" y="4614"/>
                    <a:pt x="489" y="4647"/>
                  </a:cubicBezTo>
                  <a:cubicBezTo>
                    <a:pt x="309" y="4955"/>
                    <a:pt x="1" y="5440"/>
                    <a:pt x="489" y="5620"/>
                  </a:cubicBezTo>
                  <a:cubicBezTo>
                    <a:pt x="978" y="5802"/>
                    <a:pt x="5195" y="6907"/>
                    <a:pt x="5562" y="7087"/>
                  </a:cubicBezTo>
                  <a:cubicBezTo>
                    <a:pt x="6166" y="7335"/>
                    <a:pt x="6798" y="7514"/>
                    <a:pt x="7444" y="7619"/>
                  </a:cubicBezTo>
                  <a:cubicBezTo>
                    <a:pt x="8110" y="7794"/>
                    <a:pt x="8766" y="8001"/>
                    <a:pt x="9411" y="8241"/>
                  </a:cubicBezTo>
                  <a:cubicBezTo>
                    <a:pt x="9870" y="8401"/>
                    <a:pt x="10348" y="8480"/>
                    <a:pt x="10826" y="8480"/>
                  </a:cubicBezTo>
                  <a:cubicBezTo>
                    <a:pt x="11379" y="8480"/>
                    <a:pt x="11931" y="8374"/>
                    <a:pt x="12452" y="8162"/>
                  </a:cubicBezTo>
                  <a:lnTo>
                    <a:pt x="12946" y="7959"/>
                  </a:lnTo>
                  <a:cubicBezTo>
                    <a:pt x="13716" y="7645"/>
                    <a:pt x="14201" y="6876"/>
                    <a:pt x="14153" y="6046"/>
                  </a:cubicBezTo>
                  <a:lnTo>
                    <a:pt x="14052" y="4429"/>
                  </a:lnTo>
                  <a:lnTo>
                    <a:pt x="14584" y="3052"/>
                  </a:lnTo>
                  <a:lnTo>
                    <a:pt x="14663" y="1"/>
                  </a:lnTo>
                  <a:cubicBezTo>
                    <a:pt x="14662" y="1"/>
                    <a:pt x="14661" y="1"/>
                    <a:pt x="14660" y="1"/>
                  </a:cubicBezTo>
                  <a:close/>
                </a:path>
              </a:pathLst>
            </a:custGeom>
            <a:solidFill>
              <a:srgbClr val="FFBE9D"/>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17" name="Google Shape;5416;p108">
              <a:extLst>
                <a:ext uri="{FF2B5EF4-FFF2-40B4-BE49-F238E27FC236}">
                  <a16:creationId xmlns:a16="http://schemas.microsoft.com/office/drawing/2014/main" id="{D0B1D57D-8357-E91D-49BA-35D54E2E02A8}"/>
                </a:ext>
              </a:extLst>
            </p:cNvPr>
            <p:cNvSpPr/>
            <p:nvPr/>
          </p:nvSpPr>
          <p:spPr>
            <a:xfrm>
              <a:off x="3729250" y="2306700"/>
              <a:ext cx="564775" cy="341075"/>
            </a:xfrm>
            <a:custGeom>
              <a:avLst/>
              <a:gdLst/>
              <a:ahLst/>
              <a:cxnLst/>
              <a:rect l="l" t="t" r="r" b="b"/>
              <a:pathLst>
                <a:path w="22591" h="13643" extrusionOk="0">
                  <a:moveTo>
                    <a:pt x="22590" y="0"/>
                  </a:moveTo>
                  <a:lnTo>
                    <a:pt x="22590" y="0"/>
                  </a:lnTo>
                  <a:cubicBezTo>
                    <a:pt x="22493" y="4"/>
                    <a:pt x="22396" y="23"/>
                    <a:pt x="22304" y="53"/>
                  </a:cubicBezTo>
                  <a:lnTo>
                    <a:pt x="21491" y="149"/>
                  </a:lnTo>
                  <a:lnTo>
                    <a:pt x="18497" y="543"/>
                  </a:lnTo>
                  <a:lnTo>
                    <a:pt x="14063" y="1165"/>
                  </a:lnTo>
                  <a:lnTo>
                    <a:pt x="11442" y="1542"/>
                  </a:lnTo>
                  <a:cubicBezTo>
                    <a:pt x="10475" y="1642"/>
                    <a:pt x="9554" y="2011"/>
                    <a:pt x="8784" y="2605"/>
                  </a:cubicBezTo>
                  <a:cubicBezTo>
                    <a:pt x="8097" y="3268"/>
                    <a:pt x="7469" y="3991"/>
                    <a:pt x="6907" y="4763"/>
                  </a:cubicBezTo>
                  <a:lnTo>
                    <a:pt x="5264" y="6836"/>
                  </a:lnTo>
                  <a:lnTo>
                    <a:pt x="2494" y="10356"/>
                  </a:lnTo>
                  <a:lnTo>
                    <a:pt x="650" y="12744"/>
                  </a:lnTo>
                  <a:lnTo>
                    <a:pt x="154" y="13403"/>
                  </a:lnTo>
                  <a:cubicBezTo>
                    <a:pt x="93" y="13475"/>
                    <a:pt x="41" y="13556"/>
                    <a:pt x="0" y="13642"/>
                  </a:cubicBezTo>
                  <a:cubicBezTo>
                    <a:pt x="74" y="13582"/>
                    <a:pt x="140" y="13512"/>
                    <a:pt x="197" y="13435"/>
                  </a:cubicBezTo>
                  <a:lnTo>
                    <a:pt x="729" y="12808"/>
                  </a:lnTo>
                  <a:lnTo>
                    <a:pt x="2643" y="10474"/>
                  </a:lnTo>
                  <a:lnTo>
                    <a:pt x="5455" y="6975"/>
                  </a:lnTo>
                  <a:cubicBezTo>
                    <a:pt x="5987" y="6309"/>
                    <a:pt x="6538" y="5621"/>
                    <a:pt x="7109" y="4912"/>
                  </a:cubicBezTo>
                  <a:cubicBezTo>
                    <a:pt x="7665" y="4155"/>
                    <a:pt x="8282" y="3444"/>
                    <a:pt x="8953" y="2786"/>
                  </a:cubicBezTo>
                  <a:cubicBezTo>
                    <a:pt x="9685" y="2215"/>
                    <a:pt x="10561" y="1859"/>
                    <a:pt x="11484" y="1760"/>
                  </a:cubicBezTo>
                  <a:lnTo>
                    <a:pt x="14095" y="1366"/>
                  </a:lnTo>
                  <a:lnTo>
                    <a:pt x="18523" y="686"/>
                  </a:lnTo>
                  <a:lnTo>
                    <a:pt x="21506" y="207"/>
                  </a:lnTo>
                  <a:lnTo>
                    <a:pt x="22314" y="64"/>
                  </a:lnTo>
                  <a:cubicBezTo>
                    <a:pt x="22408" y="52"/>
                    <a:pt x="22501" y="30"/>
                    <a:pt x="22590" y="0"/>
                  </a:cubicBezTo>
                  <a:close/>
                </a:path>
              </a:pathLst>
            </a:custGeom>
            <a:solidFill>
              <a:srgbClr val="455A64"/>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18" name="Google Shape;5417;p108">
              <a:extLst>
                <a:ext uri="{FF2B5EF4-FFF2-40B4-BE49-F238E27FC236}">
                  <a16:creationId xmlns:a16="http://schemas.microsoft.com/office/drawing/2014/main" id="{60A01E95-752F-462C-E834-CA056F5ECC4A}"/>
                </a:ext>
              </a:extLst>
            </p:cNvPr>
            <p:cNvSpPr/>
            <p:nvPr/>
          </p:nvSpPr>
          <p:spPr>
            <a:xfrm>
              <a:off x="4104000" y="2369150"/>
              <a:ext cx="25175" cy="24200"/>
            </a:xfrm>
            <a:custGeom>
              <a:avLst/>
              <a:gdLst/>
              <a:ahLst/>
              <a:cxnLst/>
              <a:rect l="l" t="t" r="r" b="b"/>
              <a:pathLst>
                <a:path w="1007" h="968" extrusionOk="0">
                  <a:moveTo>
                    <a:pt x="529" y="0"/>
                  </a:moveTo>
                  <a:cubicBezTo>
                    <a:pt x="366" y="81"/>
                    <a:pt x="222" y="197"/>
                    <a:pt x="110" y="341"/>
                  </a:cubicBezTo>
                  <a:cubicBezTo>
                    <a:pt x="1" y="492"/>
                    <a:pt x="1" y="696"/>
                    <a:pt x="110" y="846"/>
                  </a:cubicBezTo>
                  <a:cubicBezTo>
                    <a:pt x="199" y="927"/>
                    <a:pt x="311" y="967"/>
                    <a:pt x="423" y="967"/>
                  </a:cubicBezTo>
                  <a:cubicBezTo>
                    <a:pt x="535" y="967"/>
                    <a:pt x="648" y="927"/>
                    <a:pt x="737" y="846"/>
                  </a:cubicBezTo>
                  <a:cubicBezTo>
                    <a:pt x="858" y="758"/>
                    <a:pt x="943" y="631"/>
                    <a:pt x="976" y="485"/>
                  </a:cubicBezTo>
                  <a:cubicBezTo>
                    <a:pt x="1007" y="337"/>
                    <a:pt x="958" y="184"/>
                    <a:pt x="848" y="81"/>
                  </a:cubicBezTo>
                  <a:cubicBezTo>
                    <a:pt x="788" y="33"/>
                    <a:pt x="716" y="10"/>
                    <a:pt x="644" y="10"/>
                  </a:cubicBezTo>
                  <a:cubicBezTo>
                    <a:pt x="571" y="10"/>
                    <a:pt x="499" y="33"/>
                    <a:pt x="439" y="81"/>
                  </a:cubicBezTo>
                  <a:lnTo>
                    <a:pt x="529" y="0"/>
                  </a:ln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19" name="Google Shape;5418;p108">
              <a:extLst>
                <a:ext uri="{FF2B5EF4-FFF2-40B4-BE49-F238E27FC236}">
                  <a16:creationId xmlns:a16="http://schemas.microsoft.com/office/drawing/2014/main" id="{850361F6-976D-D267-D932-FA9A9E3BBC77}"/>
                </a:ext>
              </a:extLst>
            </p:cNvPr>
            <p:cNvSpPr/>
            <p:nvPr/>
          </p:nvSpPr>
          <p:spPr>
            <a:xfrm>
              <a:off x="1010875" y="2689475"/>
              <a:ext cx="610350" cy="1230950"/>
            </a:xfrm>
            <a:custGeom>
              <a:avLst/>
              <a:gdLst/>
              <a:ahLst/>
              <a:cxnLst/>
              <a:rect l="l" t="t" r="r" b="b"/>
              <a:pathLst>
                <a:path w="24414" h="49238" extrusionOk="0">
                  <a:moveTo>
                    <a:pt x="0" y="1"/>
                  </a:moveTo>
                  <a:lnTo>
                    <a:pt x="0" y="49237"/>
                  </a:lnTo>
                  <a:lnTo>
                    <a:pt x="24414" y="49237"/>
                  </a:lnTo>
                  <a:lnTo>
                    <a:pt x="24414" y="1"/>
                  </a:lnTo>
                  <a:close/>
                </a:path>
              </a:pathLst>
            </a:custGeom>
            <a:solidFill>
              <a:srgbClr val="B4B4B5"/>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20" name="Google Shape;5419;p108">
              <a:extLst>
                <a:ext uri="{FF2B5EF4-FFF2-40B4-BE49-F238E27FC236}">
                  <a16:creationId xmlns:a16="http://schemas.microsoft.com/office/drawing/2014/main" id="{069CD3D7-6A47-AA1F-8C1E-4F56207B067F}"/>
                </a:ext>
              </a:extLst>
            </p:cNvPr>
            <p:cNvSpPr/>
            <p:nvPr/>
          </p:nvSpPr>
          <p:spPr>
            <a:xfrm>
              <a:off x="944000" y="2689475"/>
              <a:ext cx="191175" cy="1228150"/>
            </a:xfrm>
            <a:custGeom>
              <a:avLst/>
              <a:gdLst/>
              <a:ahLst/>
              <a:cxnLst/>
              <a:rect l="l" t="t" r="r" b="b"/>
              <a:pathLst>
                <a:path w="7647" h="49126" extrusionOk="0">
                  <a:moveTo>
                    <a:pt x="3836" y="1"/>
                  </a:moveTo>
                  <a:cubicBezTo>
                    <a:pt x="3827" y="1"/>
                    <a:pt x="3817" y="1"/>
                    <a:pt x="3808" y="1"/>
                  </a:cubicBezTo>
                  <a:cubicBezTo>
                    <a:pt x="1705" y="3"/>
                    <a:pt x="0" y="1710"/>
                    <a:pt x="0" y="3813"/>
                  </a:cubicBezTo>
                  <a:lnTo>
                    <a:pt x="0" y="45314"/>
                  </a:lnTo>
                  <a:cubicBezTo>
                    <a:pt x="0" y="47417"/>
                    <a:pt x="1705" y="49124"/>
                    <a:pt x="3808" y="49126"/>
                  </a:cubicBezTo>
                  <a:lnTo>
                    <a:pt x="3834" y="49126"/>
                  </a:lnTo>
                  <a:cubicBezTo>
                    <a:pt x="5939" y="49126"/>
                    <a:pt x="7646" y="47419"/>
                    <a:pt x="7646" y="45315"/>
                  </a:cubicBezTo>
                  <a:lnTo>
                    <a:pt x="7646" y="3813"/>
                  </a:lnTo>
                  <a:lnTo>
                    <a:pt x="7646" y="3786"/>
                  </a:lnTo>
                  <a:cubicBezTo>
                    <a:pt x="7631" y="1691"/>
                    <a:pt x="5928" y="1"/>
                    <a:pt x="3836" y="1"/>
                  </a:cubicBezTo>
                  <a:close/>
                </a:path>
              </a:pathLst>
            </a:custGeom>
            <a:solidFill>
              <a:srgbClr val="B4B4B5"/>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21" name="Google Shape;5420;p108">
              <a:extLst>
                <a:ext uri="{FF2B5EF4-FFF2-40B4-BE49-F238E27FC236}">
                  <a16:creationId xmlns:a16="http://schemas.microsoft.com/office/drawing/2014/main" id="{11CA3D8D-A4F5-A1CA-B865-8ABEA0F2AD4D}"/>
                </a:ext>
              </a:extLst>
            </p:cNvPr>
            <p:cNvSpPr/>
            <p:nvPr/>
          </p:nvSpPr>
          <p:spPr>
            <a:xfrm>
              <a:off x="1088725" y="2739050"/>
              <a:ext cx="69050" cy="1185625"/>
            </a:xfrm>
            <a:custGeom>
              <a:avLst/>
              <a:gdLst/>
              <a:ahLst/>
              <a:cxnLst/>
              <a:rect l="l" t="t" r="r" b="b"/>
              <a:pathLst>
                <a:path w="2762" h="47425" extrusionOk="0">
                  <a:moveTo>
                    <a:pt x="12" y="0"/>
                  </a:moveTo>
                  <a:cubicBezTo>
                    <a:pt x="0" y="46"/>
                    <a:pt x="0" y="94"/>
                    <a:pt x="12" y="139"/>
                  </a:cubicBezTo>
                  <a:lnTo>
                    <a:pt x="12" y="500"/>
                  </a:lnTo>
                  <a:cubicBezTo>
                    <a:pt x="28" y="830"/>
                    <a:pt x="76" y="1307"/>
                    <a:pt x="76" y="1893"/>
                  </a:cubicBezTo>
                  <a:cubicBezTo>
                    <a:pt x="145" y="3126"/>
                    <a:pt x="235" y="4875"/>
                    <a:pt x="352" y="7003"/>
                  </a:cubicBezTo>
                  <a:cubicBezTo>
                    <a:pt x="618" y="11324"/>
                    <a:pt x="970" y="17279"/>
                    <a:pt x="1374" y="23850"/>
                  </a:cubicBezTo>
                  <a:cubicBezTo>
                    <a:pt x="1777" y="30422"/>
                    <a:pt x="2161" y="36371"/>
                    <a:pt x="2437" y="40705"/>
                  </a:cubicBezTo>
                  <a:cubicBezTo>
                    <a:pt x="2579" y="42400"/>
                    <a:pt x="2399" y="44109"/>
                    <a:pt x="1905" y="45739"/>
                  </a:cubicBezTo>
                  <a:cubicBezTo>
                    <a:pt x="1693" y="46326"/>
                    <a:pt x="1422" y="46892"/>
                    <a:pt x="1096" y="47425"/>
                  </a:cubicBezTo>
                  <a:cubicBezTo>
                    <a:pt x="1127" y="47396"/>
                    <a:pt x="1155" y="47363"/>
                    <a:pt x="1176" y="47329"/>
                  </a:cubicBezTo>
                  <a:lnTo>
                    <a:pt x="1389" y="47031"/>
                  </a:lnTo>
                  <a:cubicBezTo>
                    <a:pt x="1636" y="46634"/>
                    <a:pt x="1843" y="46214"/>
                    <a:pt x="2005" y="45777"/>
                  </a:cubicBezTo>
                  <a:cubicBezTo>
                    <a:pt x="2547" y="44141"/>
                    <a:pt x="2761" y="42417"/>
                    <a:pt x="2638" y="40699"/>
                  </a:cubicBezTo>
                  <a:cubicBezTo>
                    <a:pt x="2426" y="36377"/>
                    <a:pt x="2065" y="30406"/>
                    <a:pt x="1633" y="23835"/>
                  </a:cubicBezTo>
                  <a:cubicBezTo>
                    <a:pt x="1203" y="17264"/>
                    <a:pt x="814" y="11314"/>
                    <a:pt x="528" y="6975"/>
                  </a:cubicBezTo>
                  <a:cubicBezTo>
                    <a:pt x="374" y="4839"/>
                    <a:pt x="252" y="3100"/>
                    <a:pt x="160" y="1871"/>
                  </a:cubicBezTo>
                  <a:cubicBezTo>
                    <a:pt x="113" y="1287"/>
                    <a:pt x="49" y="825"/>
                    <a:pt x="49" y="479"/>
                  </a:cubicBezTo>
                  <a:lnTo>
                    <a:pt x="12" y="124"/>
                  </a:lnTo>
                  <a:cubicBezTo>
                    <a:pt x="18" y="82"/>
                    <a:pt x="18" y="42"/>
                    <a:pt x="12"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22" name="Google Shape;5421;p108">
              <a:extLst>
                <a:ext uri="{FF2B5EF4-FFF2-40B4-BE49-F238E27FC236}">
                  <a16:creationId xmlns:a16="http://schemas.microsoft.com/office/drawing/2014/main" id="{5D28F846-8BCC-5732-9E0D-E314F1E19880}"/>
                </a:ext>
              </a:extLst>
            </p:cNvPr>
            <p:cNvSpPr/>
            <p:nvPr/>
          </p:nvSpPr>
          <p:spPr>
            <a:xfrm>
              <a:off x="1566450" y="4073250"/>
              <a:ext cx="98400" cy="1178875"/>
            </a:xfrm>
            <a:custGeom>
              <a:avLst/>
              <a:gdLst/>
              <a:ahLst/>
              <a:cxnLst/>
              <a:rect l="l" t="t" r="r" b="b"/>
              <a:pathLst>
                <a:path w="3936" h="47155" extrusionOk="0">
                  <a:moveTo>
                    <a:pt x="1" y="1"/>
                  </a:moveTo>
                  <a:lnTo>
                    <a:pt x="1" y="47154"/>
                  </a:lnTo>
                  <a:lnTo>
                    <a:pt x="3935" y="47154"/>
                  </a:lnTo>
                  <a:lnTo>
                    <a:pt x="3935" y="1"/>
                  </a:lnTo>
                  <a:close/>
                </a:path>
              </a:pathLst>
            </a:custGeom>
            <a:solidFill>
              <a:srgbClr val="B4B4B5"/>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23" name="Google Shape;5422;p108">
              <a:extLst>
                <a:ext uri="{FF2B5EF4-FFF2-40B4-BE49-F238E27FC236}">
                  <a16:creationId xmlns:a16="http://schemas.microsoft.com/office/drawing/2014/main" id="{680297EC-B430-6B17-8C78-2A309C0A8C1C}"/>
                </a:ext>
              </a:extLst>
            </p:cNvPr>
            <p:cNvSpPr/>
            <p:nvPr/>
          </p:nvSpPr>
          <p:spPr>
            <a:xfrm>
              <a:off x="895900" y="3920550"/>
              <a:ext cx="1407200" cy="152725"/>
            </a:xfrm>
            <a:custGeom>
              <a:avLst/>
              <a:gdLst/>
              <a:ahLst/>
              <a:cxnLst/>
              <a:rect l="l" t="t" r="r" b="b"/>
              <a:pathLst>
                <a:path w="56288" h="6109" extrusionOk="0">
                  <a:moveTo>
                    <a:pt x="6115" y="0"/>
                  </a:moveTo>
                  <a:cubicBezTo>
                    <a:pt x="2740" y="0"/>
                    <a:pt x="4" y="2734"/>
                    <a:pt x="0" y="6109"/>
                  </a:cubicBezTo>
                  <a:lnTo>
                    <a:pt x="56287" y="6109"/>
                  </a:lnTo>
                  <a:cubicBezTo>
                    <a:pt x="56287" y="2735"/>
                    <a:pt x="53552" y="0"/>
                    <a:pt x="50179" y="0"/>
                  </a:cubicBezTo>
                  <a:close/>
                </a:path>
              </a:pathLst>
            </a:custGeom>
            <a:solidFill>
              <a:srgbClr val="B4B4B5"/>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24" name="Google Shape;5423;p108">
              <a:extLst>
                <a:ext uri="{FF2B5EF4-FFF2-40B4-BE49-F238E27FC236}">
                  <a16:creationId xmlns:a16="http://schemas.microsoft.com/office/drawing/2014/main" id="{4B018C68-6A7D-F93A-7DC2-4AB2921669FC}"/>
                </a:ext>
              </a:extLst>
            </p:cNvPr>
            <p:cNvSpPr/>
            <p:nvPr/>
          </p:nvSpPr>
          <p:spPr>
            <a:xfrm>
              <a:off x="1529375" y="4072275"/>
              <a:ext cx="172675" cy="8100"/>
            </a:xfrm>
            <a:custGeom>
              <a:avLst/>
              <a:gdLst/>
              <a:ahLst/>
              <a:cxnLst/>
              <a:rect l="l" t="t" r="r" b="b"/>
              <a:pathLst>
                <a:path w="6907" h="324" extrusionOk="0">
                  <a:moveTo>
                    <a:pt x="2591" y="1"/>
                  </a:moveTo>
                  <a:cubicBezTo>
                    <a:pt x="1725" y="1"/>
                    <a:pt x="860" y="54"/>
                    <a:pt x="0" y="162"/>
                  </a:cubicBezTo>
                  <a:cubicBezTo>
                    <a:pt x="859" y="269"/>
                    <a:pt x="1723" y="324"/>
                    <a:pt x="2587" y="324"/>
                  </a:cubicBezTo>
                  <a:cubicBezTo>
                    <a:pt x="2877" y="324"/>
                    <a:pt x="3166" y="318"/>
                    <a:pt x="3456" y="305"/>
                  </a:cubicBezTo>
                  <a:cubicBezTo>
                    <a:pt x="3745" y="318"/>
                    <a:pt x="4034" y="324"/>
                    <a:pt x="4323" y="324"/>
                  </a:cubicBezTo>
                  <a:cubicBezTo>
                    <a:pt x="5186" y="324"/>
                    <a:pt x="6049" y="269"/>
                    <a:pt x="6907" y="162"/>
                  </a:cubicBezTo>
                  <a:cubicBezTo>
                    <a:pt x="6048" y="54"/>
                    <a:pt x="5183" y="1"/>
                    <a:pt x="4319" y="1"/>
                  </a:cubicBezTo>
                  <a:cubicBezTo>
                    <a:pt x="4031" y="1"/>
                    <a:pt x="3743" y="7"/>
                    <a:pt x="3456" y="19"/>
                  </a:cubicBezTo>
                  <a:cubicBezTo>
                    <a:pt x="3168" y="7"/>
                    <a:pt x="2880" y="1"/>
                    <a:pt x="2591"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25" name="Google Shape;5424;p108">
              <a:extLst>
                <a:ext uri="{FF2B5EF4-FFF2-40B4-BE49-F238E27FC236}">
                  <a16:creationId xmlns:a16="http://schemas.microsoft.com/office/drawing/2014/main" id="{6F662F94-6FE1-F0A3-5177-4DE8622E9AC9}"/>
                </a:ext>
              </a:extLst>
            </p:cNvPr>
            <p:cNvSpPr/>
            <p:nvPr/>
          </p:nvSpPr>
          <p:spPr>
            <a:xfrm>
              <a:off x="1182075" y="4926400"/>
              <a:ext cx="865025" cy="432450"/>
            </a:xfrm>
            <a:custGeom>
              <a:avLst/>
              <a:gdLst/>
              <a:ahLst/>
              <a:cxnLst/>
              <a:rect l="l" t="t" r="r" b="b"/>
              <a:pathLst>
                <a:path w="34601" h="17298" extrusionOk="0">
                  <a:moveTo>
                    <a:pt x="17301" y="0"/>
                  </a:moveTo>
                  <a:cubicBezTo>
                    <a:pt x="7747" y="0"/>
                    <a:pt x="1" y="7744"/>
                    <a:pt x="0" y="17298"/>
                  </a:cubicBezTo>
                  <a:lnTo>
                    <a:pt x="531" y="17298"/>
                  </a:lnTo>
                  <a:cubicBezTo>
                    <a:pt x="531" y="8048"/>
                    <a:pt x="8029" y="550"/>
                    <a:pt x="17279" y="550"/>
                  </a:cubicBezTo>
                  <a:cubicBezTo>
                    <a:pt x="26528" y="550"/>
                    <a:pt x="34026" y="8048"/>
                    <a:pt x="34026" y="17298"/>
                  </a:cubicBezTo>
                  <a:lnTo>
                    <a:pt x="34601" y="17298"/>
                  </a:lnTo>
                  <a:cubicBezTo>
                    <a:pt x="34599" y="7745"/>
                    <a:pt x="26858" y="1"/>
                    <a:pt x="17303" y="0"/>
                  </a:cubicBezTo>
                  <a:cubicBezTo>
                    <a:pt x="17302" y="0"/>
                    <a:pt x="17301" y="0"/>
                    <a:pt x="17301" y="0"/>
                  </a:cubicBezTo>
                  <a:close/>
                </a:path>
              </a:pathLst>
            </a:custGeom>
            <a:solidFill>
              <a:srgbClr val="B4B4B5"/>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26" name="Google Shape;5425;p108">
              <a:extLst>
                <a:ext uri="{FF2B5EF4-FFF2-40B4-BE49-F238E27FC236}">
                  <a16:creationId xmlns:a16="http://schemas.microsoft.com/office/drawing/2014/main" id="{BBFDC9D1-0A49-915D-A543-DB4AC5465592}"/>
                </a:ext>
              </a:extLst>
            </p:cNvPr>
            <p:cNvSpPr/>
            <p:nvPr/>
          </p:nvSpPr>
          <p:spPr>
            <a:xfrm>
              <a:off x="1123025" y="5286100"/>
              <a:ext cx="129750" cy="129750"/>
            </a:xfrm>
            <a:custGeom>
              <a:avLst/>
              <a:gdLst/>
              <a:ahLst/>
              <a:cxnLst/>
              <a:rect l="l" t="t" r="r" b="b"/>
              <a:pathLst>
                <a:path w="5190" h="5190" extrusionOk="0">
                  <a:moveTo>
                    <a:pt x="2596" y="1"/>
                  </a:moveTo>
                  <a:cubicBezTo>
                    <a:pt x="1163" y="1"/>
                    <a:pt x="1" y="1163"/>
                    <a:pt x="1" y="2596"/>
                  </a:cubicBezTo>
                  <a:cubicBezTo>
                    <a:pt x="1" y="4029"/>
                    <a:pt x="1163" y="5190"/>
                    <a:pt x="2596" y="5190"/>
                  </a:cubicBezTo>
                  <a:cubicBezTo>
                    <a:pt x="4028" y="5190"/>
                    <a:pt x="5190" y="4029"/>
                    <a:pt x="5190" y="2596"/>
                  </a:cubicBezTo>
                  <a:cubicBezTo>
                    <a:pt x="5190" y="1163"/>
                    <a:pt x="4028" y="1"/>
                    <a:pt x="2596" y="1"/>
                  </a:cubicBezTo>
                  <a:close/>
                </a:path>
              </a:pathLst>
            </a:custGeom>
            <a:solidFill>
              <a:srgbClr val="B4B4B5"/>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27" name="Google Shape;5426;p108">
              <a:extLst>
                <a:ext uri="{FF2B5EF4-FFF2-40B4-BE49-F238E27FC236}">
                  <a16:creationId xmlns:a16="http://schemas.microsoft.com/office/drawing/2014/main" id="{0420D978-1C57-C382-FE28-F3773778AA1D}"/>
                </a:ext>
              </a:extLst>
            </p:cNvPr>
            <p:cNvSpPr/>
            <p:nvPr/>
          </p:nvSpPr>
          <p:spPr>
            <a:xfrm>
              <a:off x="1971925" y="5289175"/>
              <a:ext cx="134850" cy="129750"/>
            </a:xfrm>
            <a:custGeom>
              <a:avLst/>
              <a:gdLst/>
              <a:ahLst/>
              <a:cxnLst/>
              <a:rect l="l" t="t" r="r" b="b"/>
              <a:pathLst>
                <a:path w="5394" h="5190" extrusionOk="0">
                  <a:moveTo>
                    <a:pt x="2799" y="1"/>
                  </a:moveTo>
                  <a:cubicBezTo>
                    <a:pt x="1749" y="1"/>
                    <a:pt x="804" y="633"/>
                    <a:pt x="402" y="1602"/>
                  </a:cubicBezTo>
                  <a:cubicBezTo>
                    <a:pt x="0" y="2571"/>
                    <a:pt x="223" y="3687"/>
                    <a:pt x="965" y="4429"/>
                  </a:cubicBezTo>
                  <a:cubicBezTo>
                    <a:pt x="1461" y="4926"/>
                    <a:pt x="2125" y="5190"/>
                    <a:pt x="2800" y="5190"/>
                  </a:cubicBezTo>
                  <a:cubicBezTo>
                    <a:pt x="3134" y="5190"/>
                    <a:pt x="3471" y="5125"/>
                    <a:pt x="3792" y="4992"/>
                  </a:cubicBezTo>
                  <a:cubicBezTo>
                    <a:pt x="4762" y="4590"/>
                    <a:pt x="5393" y="3645"/>
                    <a:pt x="5393" y="2595"/>
                  </a:cubicBezTo>
                  <a:cubicBezTo>
                    <a:pt x="5393" y="1162"/>
                    <a:pt x="4232" y="1"/>
                    <a:pt x="2799" y="1"/>
                  </a:cubicBezTo>
                  <a:close/>
                </a:path>
              </a:pathLst>
            </a:custGeom>
            <a:solidFill>
              <a:srgbClr val="B4B4B5"/>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28" name="Google Shape;5427;p108">
              <a:extLst>
                <a:ext uri="{FF2B5EF4-FFF2-40B4-BE49-F238E27FC236}">
                  <a16:creationId xmlns:a16="http://schemas.microsoft.com/office/drawing/2014/main" id="{B38C9937-15FC-130C-D75F-24239F37CC72}"/>
                </a:ext>
              </a:extLst>
            </p:cNvPr>
            <p:cNvSpPr/>
            <p:nvPr/>
          </p:nvSpPr>
          <p:spPr>
            <a:xfrm>
              <a:off x="1201600" y="5248500"/>
              <a:ext cx="840325" cy="7200"/>
            </a:xfrm>
            <a:custGeom>
              <a:avLst/>
              <a:gdLst/>
              <a:ahLst/>
              <a:cxnLst/>
              <a:rect l="l" t="t" r="r" b="b"/>
              <a:pathLst>
                <a:path w="33613" h="288" extrusionOk="0">
                  <a:moveTo>
                    <a:pt x="16817" y="1"/>
                  </a:moveTo>
                  <a:cubicBezTo>
                    <a:pt x="7529" y="1"/>
                    <a:pt x="0" y="65"/>
                    <a:pt x="0" y="144"/>
                  </a:cubicBezTo>
                  <a:cubicBezTo>
                    <a:pt x="0" y="224"/>
                    <a:pt x="7507" y="288"/>
                    <a:pt x="16796" y="288"/>
                  </a:cubicBezTo>
                  <a:cubicBezTo>
                    <a:pt x="26084" y="288"/>
                    <a:pt x="33612" y="224"/>
                    <a:pt x="33612" y="144"/>
                  </a:cubicBezTo>
                  <a:cubicBezTo>
                    <a:pt x="33612" y="65"/>
                    <a:pt x="26105" y="1"/>
                    <a:pt x="16817" y="1"/>
                  </a:cubicBezTo>
                  <a:close/>
                </a:path>
              </a:pathLst>
            </a:custGeom>
            <a:solidFill>
              <a:srgbClr val="455A64"/>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29" name="Google Shape;5428;p108">
              <a:extLst>
                <a:ext uri="{FF2B5EF4-FFF2-40B4-BE49-F238E27FC236}">
                  <a16:creationId xmlns:a16="http://schemas.microsoft.com/office/drawing/2014/main" id="{43CF91DD-2E0A-3764-EDD0-E018EEFBB6CA}"/>
                </a:ext>
              </a:extLst>
            </p:cNvPr>
            <p:cNvSpPr/>
            <p:nvPr/>
          </p:nvSpPr>
          <p:spPr>
            <a:xfrm>
              <a:off x="935625" y="3916400"/>
              <a:ext cx="528250" cy="53150"/>
            </a:xfrm>
            <a:custGeom>
              <a:avLst/>
              <a:gdLst/>
              <a:ahLst/>
              <a:cxnLst/>
              <a:rect l="l" t="t" r="r" b="b"/>
              <a:pathLst>
                <a:path w="21130" h="2126" extrusionOk="0">
                  <a:moveTo>
                    <a:pt x="15771" y="1"/>
                  </a:moveTo>
                  <a:cubicBezTo>
                    <a:pt x="14169" y="1"/>
                    <a:pt x="12302" y="12"/>
                    <a:pt x="10310" y="12"/>
                  </a:cubicBezTo>
                  <a:cubicBezTo>
                    <a:pt x="8821" y="23"/>
                    <a:pt x="7391" y="28"/>
                    <a:pt x="6104" y="60"/>
                  </a:cubicBezTo>
                  <a:cubicBezTo>
                    <a:pt x="6024" y="58"/>
                    <a:pt x="5943" y="57"/>
                    <a:pt x="5863" y="57"/>
                  </a:cubicBezTo>
                  <a:cubicBezTo>
                    <a:pt x="4788" y="57"/>
                    <a:pt x="3716" y="182"/>
                    <a:pt x="2670" y="432"/>
                  </a:cubicBezTo>
                  <a:cubicBezTo>
                    <a:pt x="1912" y="632"/>
                    <a:pt x="1205" y="995"/>
                    <a:pt x="602" y="1496"/>
                  </a:cubicBezTo>
                  <a:cubicBezTo>
                    <a:pt x="441" y="1632"/>
                    <a:pt x="292" y="1781"/>
                    <a:pt x="155" y="1943"/>
                  </a:cubicBezTo>
                  <a:cubicBezTo>
                    <a:pt x="59" y="2054"/>
                    <a:pt x="0" y="2092"/>
                    <a:pt x="21" y="2123"/>
                  </a:cubicBezTo>
                  <a:cubicBezTo>
                    <a:pt x="23" y="2124"/>
                    <a:pt x="25" y="2125"/>
                    <a:pt x="27" y="2125"/>
                  </a:cubicBezTo>
                  <a:cubicBezTo>
                    <a:pt x="67" y="2125"/>
                    <a:pt x="265" y="1896"/>
                    <a:pt x="671" y="1591"/>
                  </a:cubicBezTo>
                  <a:cubicBezTo>
                    <a:pt x="1281" y="1130"/>
                    <a:pt x="1980" y="798"/>
                    <a:pt x="2723" y="613"/>
                  </a:cubicBezTo>
                  <a:cubicBezTo>
                    <a:pt x="3694" y="407"/>
                    <a:pt x="4684" y="304"/>
                    <a:pt x="5676" y="304"/>
                  </a:cubicBezTo>
                  <a:cubicBezTo>
                    <a:pt x="5821" y="304"/>
                    <a:pt x="5965" y="306"/>
                    <a:pt x="6110" y="311"/>
                  </a:cubicBezTo>
                  <a:lnTo>
                    <a:pt x="10320" y="279"/>
                  </a:lnTo>
                  <a:cubicBezTo>
                    <a:pt x="13303" y="257"/>
                    <a:pt x="16004" y="225"/>
                    <a:pt x="17960" y="183"/>
                  </a:cubicBezTo>
                  <a:lnTo>
                    <a:pt x="20278" y="124"/>
                  </a:lnTo>
                  <a:cubicBezTo>
                    <a:pt x="20287" y="124"/>
                    <a:pt x="20295" y="124"/>
                    <a:pt x="20303" y="124"/>
                  </a:cubicBezTo>
                  <a:cubicBezTo>
                    <a:pt x="20579" y="124"/>
                    <a:pt x="20855" y="105"/>
                    <a:pt x="21129" y="65"/>
                  </a:cubicBezTo>
                  <a:cubicBezTo>
                    <a:pt x="20937" y="42"/>
                    <a:pt x="20745" y="30"/>
                    <a:pt x="20552" y="30"/>
                  </a:cubicBezTo>
                  <a:cubicBezTo>
                    <a:pt x="20461" y="30"/>
                    <a:pt x="20369" y="33"/>
                    <a:pt x="20278" y="38"/>
                  </a:cubicBezTo>
                  <a:lnTo>
                    <a:pt x="17960" y="12"/>
                  </a:lnTo>
                  <a:cubicBezTo>
                    <a:pt x="17308" y="3"/>
                    <a:pt x="16573" y="1"/>
                    <a:pt x="15771"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30" name="Google Shape;5429;p108">
              <a:extLst>
                <a:ext uri="{FF2B5EF4-FFF2-40B4-BE49-F238E27FC236}">
                  <a16:creationId xmlns:a16="http://schemas.microsoft.com/office/drawing/2014/main" id="{2869CF46-CD04-644A-B614-438DF023E075}"/>
                </a:ext>
              </a:extLst>
            </p:cNvPr>
            <p:cNvSpPr/>
            <p:nvPr/>
          </p:nvSpPr>
          <p:spPr>
            <a:xfrm>
              <a:off x="1289425" y="1786525"/>
              <a:ext cx="387350" cy="844075"/>
            </a:xfrm>
            <a:custGeom>
              <a:avLst/>
              <a:gdLst/>
              <a:ahLst/>
              <a:cxnLst/>
              <a:rect l="l" t="t" r="r" b="b"/>
              <a:pathLst>
                <a:path w="15494" h="33763" extrusionOk="0">
                  <a:moveTo>
                    <a:pt x="8804" y="1"/>
                  </a:moveTo>
                  <a:cubicBezTo>
                    <a:pt x="5948" y="1"/>
                    <a:pt x="3104" y="836"/>
                    <a:pt x="650" y="2481"/>
                  </a:cubicBezTo>
                  <a:lnTo>
                    <a:pt x="1" y="2911"/>
                  </a:lnTo>
                  <a:lnTo>
                    <a:pt x="208" y="23055"/>
                  </a:lnTo>
                  <a:cubicBezTo>
                    <a:pt x="209" y="25884"/>
                    <a:pt x="2431" y="33763"/>
                    <a:pt x="5318" y="33763"/>
                  </a:cubicBezTo>
                  <a:cubicBezTo>
                    <a:pt x="8247" y="33763"/>
                    <a:pt x="10678" y="31849"/>
                    <a:pt x="10719" y="22950"/>
                  </a:cubicBezTo>
                  <a:cubicBezTo>
                    <a:pt x="10719" y="21157"/>
                    <a:pt x="10667" y="19605"/>
                    <a:pt x="10667" y="19605"/>
                  </a:cubicBezTo>
                  <a:cubicBezTo>
                    <a:pt x="10667" y="19605"/>
                    <a:pt x="14920" y="19223"/>
                    <a:pt x="15207" y="15124"/>
                  </a:cubicBezTo>
                  <a:cubicBezTo>
                    <a:pt x="15494" y="11025"/>
                    <a:pt x="15282" y="1513"/>
                    <a:pt x="15282" y="1513"/>
                  </a:cubicBezTo>
                  <a:cubicBezTo>
                    <a:pt x="13231" y="501"/>
                    <a:pt x="11014" y="1"/>
                    <a:pt x="8804" y="1"/>
                  </a:cubicBezTo>
                  <a:close/>
                </a:path>
              </a:pathLst>
            </a:custGeom>
            <a:solidFill>
              <a:srgbClr val="B78876"/>
            </a:solidFill>
            <a:ln>
              <a:noFill/>
            </a:ln>
          </p:spPr>
          <p:txBody>
            <a:bodyPr spcFirstLastPara="1" wrap="square" lIns="80208" tIns="80208" rIns="80208" bIns="80208" anchor="ctr" anchorCtr="0">
              <a:noAutofit/>
            </a:bodyPr>
            <a:lstStyle/>
            <a:p>
              <a:pPr defTabSz="802203">
                <a:buClr>
                  <a:srgbClr val="000000"/>
                </a:buClr>
                <a:defRPr/>
              </a:pPr>
              <a:endParaRPr sz="1228" kern="0" dirty="0">
                <a:solidFill>
                  <a:srgbClr val="000000"/>
                </a:solidFill>
                <a:latin typeface="Arial"/>
                <a:cs typeface="Arial"/>
                <a:sym typeface="Arial"/>
              </a:endParaRPr>
            </a:p>
          </p:txBody>
        </p:sp>
        <p:sp>
          <p:nvSpPr>
            <p:cNvPr id="231" name="Google Shape;5430;p108">
              <a:extLst>
                <a:ext uri="{FF2B5EF4-FFF2-40B4-BE49-F238E27FC236}">
                  <a16:creationId xmlns:a16="http://schemas.microsoft.com/office/drawing/2014/main" id="{7256A70A-DADB-5836-8B86-B9BAB9AEA110}"/>
                </a:ext>
              </a:extLst>
            </p:cNvPr>
            <p:cNvSpPr/>
            <p:nvPr/>
          </p:nvSpPr>
          <p:spPr>
            <a:xfrm>
              <a:off x="1422375" y="2228925"/>
              <a:ext cx="134000" cy="72950"/>
            </a:xfrm>
            <a:custGeom>
              <a:avLst/>
              <a:gdLst/>
              <a:ahLst/>
              <a:cxnLst/>
              <a:rect l="l" t="t" r="r" b="b"/>
              <a:pathLst>
                <a:path w="5360" h="2918" extrusionOk="0">
                  <a:moveTo>
                    <a:pt x="0" y="0"/>
                  </a:moveTo>
                  <a:cubicBezTo>
                    <a:pt x="0" y="1"/>
                    <a:pt x="1060" y="2918"/>
                    <a:pt x="5083" y="2918"/>
                  </a:cubicBezTo>
                  <a:cubicBezTo>
                    <a:pt x="5160" y="2918"/>
                    <a:pt x="5238" y="2917"/>
                    <a:pt x="5317" y="2914"/>
                  </a:cubicBezTo>
                  <a:lnTo>
                    <a:pt x="5360" y="1850"/>
                  </a:lnTo>
                  <a:cubicBezTo>
                    <a:pt x="3431" y="1772"/>
                    <a:pt x="1567" y="1129"/>
                    <a:pt x="0" y="0"/>
                  </a:cubicBezTo>
                  <a:close/>
                </a:path>
              </a:pathLst>
            </a:custGeom>
            <a:solidFill>
              <a:srgbClr val="AA655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32" name="Google Shape;5431;p108">
              <a:extLst>
                <a:ext uri="{FF2B5EF4-FFF2-40B4-BE49-F238E27FC236}">
                  <a16:creationId xmlns:a16="http://schemas.microsoft.com/office/drawing/2014/main" id="{44712E1A-234F-8C82-05F3-F125E49C20AA}"/>
                </a:ext>
              </a:extLst>
            </p:cNvPr>
            <p:cNvSpPr/>
            <p:nvPr/>
          </p:nvSpPr>
          <p:spPr>
            <a:xfrm>
              <a:off x="1617100" y="1976250"/>
              <a:ext cx="29350" cy="27975"/>
            </a:xfrm>
            <a:custGeom>
              <a:avLst/>
              <a:gdLst/>
              <a:ahLst/>
              <a:cxnLst/>
              <a:rect l="l" t="t" r="r" b="b"/>
              <a:pathLst>
                <a:path w="1174" h="1119" extrusionOk="0">
                  <a:moveTo>
                    <a:pt x="639" y="1"/>
                  </a:moveTo>
                  <a:cubicBezTo>
                    <a:pt x="614" y="1"/>
                    <a:pt x="589" y="3"/>
                    <a:pt x="563" y="6"/>
                  </a:cubicBezTo>
                  <a:cubicBezTo>
                    <a:pt x="250" y="15"/>
                    <a:pt x="0" y="272"/>
                    <a:pt x="0" y="586"/>
                  </a:cubicBezTo>
                  <a:cubicBezTo>
                    <a:pt x="1" y="594"/>
                    <a:pt x="3" y="601"/>
                    <a:pt x="3" y="609"/>
                  </a:cubicBezTo>
                  <a:cubicBezTo>
                    <a:pt x="27" y="900"/>
                    <a:pt x="271" y="1119"/>
                    <a:pt x="557" y="1119"/>
                  </a:cubicBezTo>
                  <a:cubicBezTo>
                    <a:pt x="574" y="1119"/>
                    <a:pt x="590" y="1118"/>
                    <a:pt x="607" y="1117"/>
                  </a:cubicBezTo>
                  <a:cubicBezTo>
                    <a:pt x="920" y="1108"/>
                    <a:pt x="1170" y="851"/>
                    <a:pt x="1170" y="537"/>
                  </a:cubicBezTo>
                  <a:cubicBezTo>
                    <a:pt x="1173" y="238"/>
                    <a:pt x="929" y="1"/>
                    <a:pt x="639" y="1"/>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33" name="Google Shape;5432;p108">
              <a:extLst>
                <a:ext uri="{FF2B5EF4-FFF2-40B4-BE49-F238E27FC236}">
                  <a16:creationId xmlns:a16="http://schemas.microsoft.com/office/drawing/2014/main" id="{2638EBF7-2F9F-D01D-14A8-76202AC80D42}"/>
                </a:ext>
              </a:extLst>
            </p:cNvPr>
            <p:cNvSpPr/>
            <p:nvPr/>
          </p:nvSpPr>
          <p:spPr>
            <a:xfrm>
              <a:off x="1590250" y="1958325"/>
              <a:ext cx="60225" cy="15450"/>
            </a:xfrm>
            <a:custGeom>
              <a:avLst/>
              <a:gdLst/>
              <a:ahLst/>
              <a:cxnLst/>
              <a:rect l="l" t="t" r="r" b="b"/>
              <a:pathLst>
                <a:path w="2409" h="618" extrusionOk="0">
                  <a:moveTo>
                    <a:pt x="1228" y="0"/>
                  </a:moveTo>
                  <a:cubicBezTo>
                    <a:pt x="898" y="0"/>
                    <a:pt x="576" y="97"/>
                    <a:pt x="303" y="281"/>
                  </a:cubicBezTo>
                  <a:cubicBezTo>
                    <a:pt x="101" y="426"/>
                    <a:pt x="1" y="521"/>
                    <a:pt x="63" y="595"/>
                  </a:cubicBezTo>
                  <a:cubicBezTo>
                    <a:pt x="70" y="603"/>
                    <a:pt x="82" y="607"/>
                    <a:pt x="99" y="607"/>
                  </a:cubicBezTo>
                  <a:cubicBezTo>
                    <a:pt x="234" y="607"/>
                    <a:pt x="674" y="366"/>
                    <a:pt x="1223" y="362"/>
                  </a:cubicBezTo>
                  <a:cubicBezTo>
                    <a:pt x="1229" y="362"/>
                    <a:pt x="1235" y="362"/>
                    <a:pt x="1240" y="362"/>
                  </a:cubicBezTo>
                  <a:cubicBezTo>
                    <a:pt x="1785" y="362"/>
                    <a:pt x="2206" y="617"/>
                    <a:pt x="2338" y="617"/>
                  </a:cubicBezTo>
                  <a:cubicBezTo>
                    <a:pt x="2353" y="617"/>
                    <a:pt x="2365" y="614"/>
                    <a:pt x="2372" y="606"/>
                  </a:cubicBezTo>
                  <a:cubicBezTo>
                    <a:pt x="2408" y="574"/>
                    <a:pt x="2344" y="435"/>
                    <a:pt x="2148" y="292"/>
                  </a:cubicBezTo>
                  <a:cubicBezTo>
                    <a:pt x="1880" y="103"/>
                    <a:pt x="1561" y="2"/>
                    <a:pt x="1234" y="0"/>
                  </a:cubicBezTo>
                  <a:cubicBezTo>
                    <a:pt x="1232" y="0"/>
                    <a:pt x="1230" y="0"/>
                    <a:pt x="1228" y="0"/>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34" name="Google Shape;5433;p108">
              <a:extLst>
                <a:ext uri="{FF2B5EF4-FFF2-40B4-BE49-F238E27FC236}">
                  <a16:creationId xmlns:a16="http://schemas.microsoft.com/office/drawing/2014/main" id="{D976E713-A6AC-7AB4-C786-A761DF917244}"/>
                </a:ext>
              </a:extLst>
            </p:cNvPr>
            <p:cNvSpPr/>
            <p:nvPr/>
          </p:nvSpPr>
          <p:spPr>
            <a:xfrm>
              <a:off x="1462450" y="1979925"/>
              <a:ext cx="29325" cy="28000"/>
            </a:xfrm>
            <a:custGeom>
              <a:avLst/>
              <a:gdLst/>
              <a:ahLst/>
              <a:cxnLst/>
              <a:rect l="l" t="t" r="r" b="b"/>
              <a:pathLst>
                <a:path w="1173" h="1120" extrusionOk="0">
                  <a:moveTo>
                    <a:pt x="617" y="0"/>
                  </a:moveTo>
                  <a:cubicBezTo>
                    <a:pt x="600" y="0"/>
                    <a:pt x="584" y="1"/>
                    <a:pt x="567" y="3"/>
                  </a:cubicBezTo>
                  <a:cubicBezTo>
                    <a:pt x="253" y="11"/>
                    <a:pt x="4" y="268"/>
                    <a:pt x="4" y="582"/>
                  </a:cubicBezTo>
                  <a:cubicBezTo>
                    <a:pt x="1" y="881"/>
                    <a:pt x="244" y="1119"/>
                    <a:pt x="535" y="1119"/>
                  </a:cubicBezTo>
                  <a:cubicBezTo>
                    <a:pt x="559" y="1119"/>
                    <a:pt x="584" y="1118"/>
                    <a:pt x="609" y="1114"/>
                  </a:cubicBezTo>
                  <a:cubicBezTo>
                    <a:pt x="923" y="1105"/>
                    <a:pt x="1172" y="848"/>
                    <a:pt x="1172" y="535"/>
                  </a:cubicBezTo>
                  <a:cubicBezTo>
                    <a:pt x="1172" y="526"/>
                    <a:pt x="1172" y="518"/>
                    <a:pt x="1171" y="510"/>
                  </a:cubicBezTo>
                  <a:cubicBezTo>
                    <a:pt x="1146" y="220"/>
                    <a:pt x="903" y="0"/>
                    <a:pt x="617" y="0"/>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35" name="Google Shape;5434;p108">
              <a:extLst>
                <a:ext uri="{FF2B5EF4-FFF2-40B4-BE49-F238E27FC236}">
                  <a16:creationId xmlns:a16="http://schemas.microsoft.com/office/drawing/2014/main" id="{685A04DD-59FE-C805-7800-F25C17FB4E05}"/>
                </a:ext>
              </a:extLst>
            </p:cNvPr>
            <p:cNvSpPr/>
            <p:nvPr/>
          </p:nvSpPr>
          <p:spPr>
            <a:xfrm>
              <a:off x="1434475" y="1961250"/>
              <a:ext cx="60875" cy="15450"/>
            </a:xfrm>
            <a:custGeom>
              <a:avLst/>
              <a:gdLst/>
              <a:ahLst/>
              <a:cxnLst/>
              <a:rect l="l" t="t" r="r" b="b"/>
              <a:pathLst>
                <a:path w="2435" h="618" extrusionOk="0">
                  <a:moveTo>
                    <a:pt x="1232" y="1"/>
                  </a:moveTo>
                  <a:cubicBezTo>
                    <a:pt x="905" y="1"/>
                    <a:pt x="585" y="98"/>
                    <a:pt x="314" y="282"/>
                  </a:cubicBezTo>
                  <a:cubicBezTo>
                    <a:pt x="112" y="425"/>
                    <a:pt x="1" y="521"/>
                    <a:pt x="69" y="596"/>
                  </a:cubicBezTo>
                  <a:cubicBezTo>
                    <a:pt x="77" y="603"/>
                    <a:pt x="89" y="607"/>
                    <a:pt x="105" y="607"/>
                  </a:cubicBezTo>
                  <a:cubicBezTo>
                    <a:pt x="241" y="607"/>
                    <a:pt x="682" y="356"/>
                    <a:pt x="1233" y="356"/>
                  </a:cubicBezTo>
                  <a:cubicBezTo>
                    <a:pt x="1787" y="356"/>
                    <a:pt x="2212" y="617"/>
                    <a:pt x="2347" y="617"/>
                  </a:cubicBezTo>
                  <a:cubicBezTo>
                    <a:pt x="2362" y="617"/>
                    <a:pt x="2374" y="614"/>
                    <a:pt x="2381" y="606"/>
                  </a:cubicBezTo>
                  <a:cubicBezTo>
                    <a:pt x="2435" y="568"/>
                    <a:pt x="2381" y="436"/>
                    <a:pt x="2159" y="287"/>
                  </a:cubicBezTo>
                  <a:cubicBezTo>
                    <a:pt x="1892" y="101"/>
                    <a:pt x="1575" y="1"/>
                    <a:pt x="1249" y="1"/>
                  </a:cubicBezTo>
                  <a:cubicBezTo>
                    <a:pt x="1248" y="1"/>
                    <a:pt x="1246" y="1"/>
                    <a:pt x="1244" y="1"/>
                  </a:cubicBezTo>
                  <a:cubicBezTo>
                    <a:pt x="1240" y="1"/>
                    <a:pt x="1236" y="1"/>
                    <a:pt x="1232" y="1"/>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36" name="Google Shape;5435;p108">
              <a:extLst>
                <a:ext uri="{FF2B5EF4-FFF2-40B4-BE49-F238E27FC236}">
                  <a16:creationId xmlns:a16="http://schemas.microsoft.com/office/drawing/2014/main" id="{45CCD743-7D7F-105B-F7DA-A90C4C838B50}"/>
                </a:ext>
              </a:extLst>
            </p:cNvPr>
            <p:cNvSpPr/>
            <p:nvPr/>
          </p:nvSpPr>
          <p:spPr>
            <a:xfrm>
              <a:off x="1544650" y="1962175"/>
              <a:ext cx="47850" cy="129675"/>
            </a:xfrm>
            <a:custGeom>
              <a:avLst/>
              <a:gdLst/>
              <a:ahLst/>
              <a:cxnLst/>
              <a:rect l="l" t="t" r="r" b="b"/>
              <a:pathLst>
                <a:path w="1914" h="5187" extrusionOk="0">
                  <a:moveTo>
                    <a:pt x="1" y="0"/>
                  </a:moveTo>
                  <a:lnTo>
                    <a:pt x="1" y="0"/>
                  </a:lnTo>
                  <a:cubicBezTo>
                    <a:pt x="267" y="1076"/>
                    <a:pt x="623" y="2130"/>
                    <a:pt x="1064" y="3148"/>
                  </a:cubicBezTo>
                  <a:cubicBezTo>
                    <a:pt x="1230" y="3567"/>
                    <a:pt x="1388" y="3967"/>
                    <a:pt x="1542" y="4349"/>
                  </a:cubicBezTo>
                  <a:cubicBezTo>
                    <a:pt x="1623" y="4490"/>
                    <a:pt x="1661" y="4654"/>
                    <a:pt x="1649" y="4816"/>
                  </a:cubicBezTo>
                  <a:cubicBezTo>
                    <a:pt x="1622" y="4929"/>
                    <a:pt x="1468" y="4976"/>
                    <a:pt x="1308" y="4976"/>
                  </a:cubicBezTo>
                  <a:cubicBezTo>
                    <a:pt x="959" y="4993"/>
                    <a:pt x="615" y="5053"/>
                    <a:pt x="283" y="5158"/>
                  </a:cubicBezTo>
                  <a:cubicBezTo>
                    <a:pt x="449" y="5177"/>
                    <a:pt x="617" y="5187"/>
                    <a:pt x="785" y="5187"/>
                  </a:cubicBezTo>
                  <a:cubicBezTo>
                    <a:pt x="965" y="5187"/>
                    <a:pt x="1145" y="5176"/>
                    <a:pt x="1323" y="5153"/>
                  </a:cubicBezTo>
                  <a:cubicBezTo>
                    <a:pt x="1330" y="5153"/>
                    <a:pt x="1338" y="5153"/>
                    <a:pt x="1345" y="5153"/>
                  </a:cubicBezTo>
                  <a:cubicBezTo>
                    <a:pt x="1431" y="5153"/>
                    <a:pt x="1517" y="5140"/>
                    <a:pt x="1601" y="5115"/>
                  </a:cubicBezTo>
                  <a:cubicBezTo>
                    <a:pt x="1719" y="5084"/>
                    <a:pt x="1817" y="5000"/>
                    <a:pt x="1867" y="4886"/>
                  </a:cubicBezTo>
                  <a:cubicBezTo>
                    <a:pt x="1913" y="4677"/>
                    <a:pt x="1884" y="4455"/>
                    <a:pt x="1782" y="4264"/>
                  </a:cubicBezTo>
                  <a:lnTo>
                    <a:pt x="1324" y="3058"/>
                  </a:lnTo>
                  <a:cubicBezTo>
                    <a:pt x="967" y="2004"/>
                    <a:pt x="523" y="982"/>
                    <a:pt x="1" y="0"/>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37" name="Google Shape;5436;p108">
              <a:extLst>
                <a:ext uri="{FF2B5EF4-FFF2-40B4-BE49-F238E27FC236}">
                  <a16:creationId xmlns:a16="http://schemas.microsoft.com/office/drawing/2014/main" id="{63919A7D-8CB8-FCEF-AE8A-794331068FF9}"/>
                </a:ext>
              </a:extLst>
            </p:cNvPr>
            <p:cNvSpPr/>
            <p:nvPr/>
          </p:nvSpPr>
          <p:spPr>
            <a:xfrm>
              <a:off x="1502125" y="2101700"/>
              <a:ext cx="53575" cy="44575"/>
            </a:xfrm>
            <a:custGeom>
              <a:avLst/>
              <a:gdLst/>
              <a:ahLst/>
              <a:cxnLst/>
              <a:rect l="l" t="t" r="r" b="b"/>
              <a:pathLst>
                <a:path w="2143" h="1783" extrusionOk="0">
                  <a:moveTo>
                    <a:pt x="120" y="1"/>
                  </a:moveTo>
                  <a:cubicBezTo>
                    <a:pt x="77" y="1"/>
                    <a:pt x="1" y="171"/>
                    <a:pt x="32" y="448"/>
                  </a:cubicBezTo>
                  <a:cubicBezTo>
                    <a:pt x="78" y="824"/>
                    <a:pt x="269" y="1167"/>
                    <a:pt x="564" y="1405"/>
                  </a:cubicBezTo>
                  <a:cubicBezTo>
                    <a:pt x="872" y="1649"/>
                    <a:pt x="1251" y="1782"/>
                    <a:pt x="1643" y="1782"/>
                  </a:cubicBezTo>
                  <a:cubicBezTo>
                    <a:pt x="1650" y="1782"/>
                    <a:pt x="1657" y="1782"/>
                    <a:pt x="1664" y="1782"/>
                  </a:cubicBezTo>
                  <a:cubicBezTo>
                    <a:pt x="1972" y="1772"/>
                    <a:pt x="2143" y="1730"/>
                    <a:pt x="2138" y="1639"/>
                  </a:cubicBezTo>
                  <a:cubicBezTo>
                    <a:pt x="2132" y="1549"/>
                    <a:pt x="1398" y="1623"/>
                    <a:pt x="814" y="1144"/>
                  </a:cubicBezTo>
                  <a:cubicBezTo>
                    <a:pt x="229" y="666"/>
                    <a:pt x="229" y="1"/>
                    <a:pt x="122" y="1"/>
                  </a:cubicBezTo>
                  <a:cubicBezTo>
                    <a:pt x="122" y="1"/>
                    <a:pt x="121" y="1"/>
                    <a:pt x="120" y="1"/>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38" name="Google Shape;5437;p108">
              <a:extLst>
                <a:ext uri="{FF2B5EF4-FFF2-40B4-BE49-F238E27FC236}">
                  <a16:creationId xmlns:a16="http://schemas.microsoft.com/office/drawing/2014/main" id="{2CB9C86B-D5A6-3DDF-6142-B533221FEA6E}"/>
                </a:ext>
              </a:extLst>
            </p:cNvPr>
            <p:cNvSpPr/>
            <p:nvPr/>
          </p:nvSpPr>
          <p:spPr>
            <a:xfrm>
              <a:off x="1424075" y="1904125"/>
              <a:ext cx="75125" cy="20750"/>
            </a:xfrm>
            <a:custGeom>
              <a:avLst/>
              <a:gdLst/>
              <a:ahLst/>
              <a:cxnLst/>
              <a:rect l="l" t="t" r="r" b="b"/>
              <a:pathLst>
                <a:path w="3005" h="830" extrusionOk="0">
                  <a:moveTo>
                    <a:pt x="1744" y="1"/>
                  </a:moveTo>
                  <a:cubicBezTo>
                    <a:pt x="1277" y="1"/>
                    <a:pt x="812" y="130"/>
                    <a:pt x="405" y="381"/>
                  </a:cubicBezTo>
                  <a:cubicBezTo>
                    <a:pt x="165" y="547"/>
                    <a:pt x="1" y="627"/>
                    <a:pt x="103" y="775"/>
                  </a:cubicBezTo>
                  <a:cubicBezTo>
                    <a:pt x="129" y="814"/>
                    <a:pt x="191" y="829"/>
                    <a:pt x="280" y="829"/>
                  </a:cubicBezTo>
                  <a:cubicBezTo>
                    <a:pt x="530" y="829"/>
                    <a:pt x="999" y="708"/>
                    <a:pt x="1542" y="642"/>
                  </a:cubicBezTo>
                  <a:cubicBezTo>
                    <a:pt x="2282" y="552"/>
                    <a:pt x="2915" y="631"/>
                    <a:pt x="2979" y="467"/>
                  </a:cubicBezTo>
                  <a:cubicBezTo>
                    <a:pt x="3005" y="387"/>
                    <a:pt x="2867" y="255"/>
                    <a:pt x="2596" y="148"/>
                  </a:cubicBezTo>
                  <a:cubicBezTo>
                    <a:pt x="2319" y="49"/>
                    <a:pt x="2031" y="1"/>
                    <a:pt x="1744" y="1"/>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39" name="Google Shape;5438;p108">
              <a:extLst>
                <a:ext uri="{FF2B5EF4-FFF2-40B4-BE49-F238E27FC236}">
                  <a16:creationId xmlns:a16="http://schemas.microsoft.com/office/drawing/2014/main" id="{D5504941-7ADB-AB6B-2354-5432B4316359}"/>
                </a:ext>
              </a:extLst>
            </p:cNvPr>
            <p:cNvSpPr/>
            <p:nvPr/>
          </p:nvSpPr>
          <p:spPr>
            <a:xfrm>
              <a:off x="1589450" y="1913025"/>
              <a:ext cx="55575" cy="17250"/>
            </a:xfrm>
            <a:custGeom>
              <a:avLst/>
              <a:gdLst/>
              <a:ahLst/>
              <a:cxnLst/>
              <a:rect l="l" t="t" r="r" b="b"/>
              <a:pathLst>
                <a:path w="2223" h="690" extrusionOk="0">
                  <a:moveTo>
                    <a:pt x="1087" y="0"/>
                  </a:moveTo>
                  <a:cubicBezTo>
                    <a:pt x="804" y="0"/>
                    <a:pt x="519" y="76"/>
                    <a:pt x="266" y="228"/>
                  </a:cubicBezTo>
                  <a:cubicBezTo>
                    <a:pt x="48" y="361"/>
                    <a:pt x="1" y="504"/>
                    <a:pt x="48" y="573"/>
                  </a:cubicBezTo>
                  <a:cubicBezTo>
                    <a:pt x="90" y="638"/>
                    <a:pt x="197" y="657"/>
                    <a:pt x="349" y="657"/>
                  </a:cubicBezTo>
                  <a:cubicBezTo>
                    <a:pt x="544" y="657"/>
                    <a:pt x="812" y="626"/>
                    <a:pt x="1111" y="626"/>
                  </a:cubicBezTo>
                  <a:cubicBezTo>
                    <a:pt x="1466" y="626"/>
                    <a:pt x="1770" y="690"/>
                    <a:pt x="1967" y="690"/>
                  </a:cubicBezTo>
                  <a:cubicBezTo>
                    <a:pt x="2066" y="690"/>
                    <a:pt x="2138" y="674"/>
                    <a:pt x="2175" y="626"/>
                  </a:cubicBezTo>
                  <a:cubicBezTo>
                    <a:pt x="2222" y="557"/>
                    <a:pt x="2164" y="414"/>
                    <a:pt x="1989" y="280"/>
                  </a:cubicBezTo>
                  <a:cubicBezTo>
                    <a:pt x="1718" y="94"/>
                    <a:pt x="1403" y="0"/>
                    <a:pt x="1087" y="0"/>
                  </a:cubicBez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40" name="Google Shape;5439;p108">
              <a:extLst>
                <a:ext uri="{FF2B5EF4-FFF2-40B4-BE49-F238E27FC236}">
                  <a16:creationId xmlns:a16="http://schemas.microsoft.com/office/drawing/2014/main" id="{3C95366C-287C-66EA-4806-A0BCAF5C97E0}"/>
                </a:ext>
              </a:extLst>
            </p:cNvPr>
            <p:cNvSpPr/>
            <p:nvPr/>
          </p:nvSpPr>
          <p:spPr>
            <a:xfrm>
              <a:off x="1247450" y="1672450"/>
              <a:ext cx="428850" cy="367425"/>
            </a:xfrm>
            <a:custGeom>
              <a:avLst/>
              <a:gdLst/>
              <a:ahLst/>
              <a:cxnLst/>
              <a:rect l="l" t="t" r="r" b="b"/>
              <a:pathLst>
                <a:path w="17154" h="14697" extrusionOk="0">
                  <a:moveTo>
                    <a:pt x="12221" y="1"/>
                  </a:moveTo>
                  <a:cubicBezTo>
                    <a:pt x="12141" y="1"/>
                    <a:pt x="12060" y="5"/>
                    <a:pt x="11979" y="14"/>
                  </a:cubicBezTo>
                  <a:cubicBezTo>
                    <a:pt x="11032" y="14"/>
                    <a:pt x="8789" y="774"/>
                    <a:pt x="7104" y="1412"/>
                  </a:cubicBezTo>
                  <a:lnTo>
                    <a:pt x="6779" y="1471"/>
                  </a:lnTo>
                  <a:cubicBezTo>
                    <a:pt x="5364" y="1711"/>
                    <a:pt x="4027" y="2288"/>
                    <a:pt x="2883" y="3152"/>
                  </a:cubicBezTo>
                  <a:cubicBezTo>
                    <a:pt x="1654" y="4310"/>
                    <a:pt x="804" y="5814"/>
                    <a:pt x="447" y="7463"/>
                  </a:cubicBezTo>
                  <a:cubicBezTo>
                    <a:pt x="11" y="9090"/>
                    <a:pt x="1" y="10803"/>
                    <a:pt x="336" y="13572"/>
                  </a:cubicBezTo>
                  <a:cubicBezTo>
                    <a:pt x="756" y="13214"/>
                    <a:pt x="1960" y="12423"/>
                    <a:pt x="2576" y="12423"/>
                  </a:cubicBezTo>
                  <a:cubicBezTo>
                    <a:pt x="2738" y="12423"/>
                    <a:pt x="2859" y="12478"/>
                    <a:pt x="2915" y="12610"/>
                  </a:cubicBezTo>
                  <a:cubicBezTo>
                    <a:pt x="3020" y="12983"/>
                    <a:pt x="3066" y="13371"/>
                    <a:pt x="3052" y="13758"/>
                  </a:cubicBezTo>
                  <a:cubicBezTo>
                    <a:pt x="3043" y="14156"/>
                    <a:pt x="3274" y="14520"/>
                    <a:pt x="3637" y="14682"/>
                  </a:cubicBezTo>
                  <a:cubicBezTo>
                    <a:pt x="3687" y="14692"/>
                    <a:pt x="3736" y="14697"/>
                    <a:pt x="3785" y="14697"/>
                  </a:cubicBezTo>
                  <a:cubicBezTo>
                    <a:pt x="4050" y="14697"/>
                    <a:pt x="4303" y="14559"/>
                    <a:pt x="4446" y="14327"/>
                  </a:cubicBezTo>
                  <a:cubicBezTo>
                    <a:pt x="4609" y="14058"/>
                    <a:pt x="4699" y="13750"/>
                    <a:pt x="4705" y="13435"/>
                  </a:cubicBezTo>
                  <a:cubicBezTo>
                    <a:pt x="4807" y="12158"/>
                    <a:pt x="4487" y="10867"/>
                    <a:pt x="4705" y="9601"/>
                  </a:cubicBezTo>
                  <a:cubicBezTo>
                    <a:pt x="5076" y="7286"/>
                    <a:pt x="7075" y="5638"/>
                    <a:pt x="9346" y="5638"/>
                  </a:cubicBezTo>
                  <a:cubicBezTo>
                    <a:pt x="9593" y="5638"/>
                    <a:pt x="9843" y="5657"/>
                    <a:pt x="10095" y="5697"/>
                  </a:cubicBezTo>
                  <a:cubicBezTo>
                    <a:pt x="10156" y="5707"/>
                    <a:pt x="10217" y="5718"/>
                    <a:pt x="10277" y="5731"/>
                  </a:cubicBezTo>
                  <a:cubicBezTo>
                    <a:pt x="11009" y="5878"/>
                    <a:pt x="11721" y="6200"/>
                    <a:pt x="12461" y="6200"/>
                  </a:cubicBezTo>
                  <a:cubicBezTo>
                    <a:pt x="12495" y="6200"/>
                    <a:pt x="12529" y="6199"/>
                    <a:pt x="12563" y="6198"/>
                  </a:cubicBezTo>
                  <a:cubicBezTo>
                    <a:pt x="13428" y="6165"/>
                    <a:pt x="14309" y="5678"/>
                    <a:pt x="15132" y="5678"/>
                  </a:cubicBezTo>
                  <a:cubicBezTo>
                    <a:pt x="15377" y="5678"/>
                    <a:pt x="15616" y="5721"/>
                    <a:pt x="15849" y="5831"/>
                  </a:cubicBezTo>
                  <a:cubicBezTo>
                    <a:pt x="16046" y="5927"/>
                    <a:pt x="16248" y="6022"/>
                    <a:pt x="16439" y="6135"/>
                  </a:cubicBezTo>
                  <a:cubicBezTo>
                    <a:pt x="16717" y="6296"/>
                    <a:pt x="16894" y="6458"/>
                    <a:pt x="17005" y="6458"/>
                  </a:cubicBezTo>
                  <a:cubicBezTo>
                    <a:pt x="17047" y="6458"/>
                    <a:pt x="17079" y="6434"/>
                    <a:pt x="17104" y="6379"/>
                  </a:cubicBezTo>
                  <a:cubicBezTo>
                    <a:pt x="17154" y="6013"/>
                    <a:pt x="17149" y="5642"/>
                    <a:pt x="17089" y="5278"/>
                  </a:cubicBezTo>
                  <a:cubicBezTo>
                    <a:pt x="17016" y="4642"/>
                    <a:pt x="16797" y="4030"/>
                    <a:pt x="16450" y="3492"/>
                  </a:cubicBezTo>
                  <a:cubicBezTo>
                    <a:pt x="16730" y="2887"/>
                    <a:pt x="16645" y="2176"/>
                    <a:pt x="16232" y="1652"/>
                  </a:cubicBezTo>
                  <a:cubicBezTo>
                    <a:pt x="15877" y="1281"/>
                    <a:pt x="15401" y="1093"/>
                    <a:pt x="14922" y="1093"/>
                  </a:cubicBezTo>
                  <a:cubicBezTo>
                    <a:pt x="14509" y="1093"/>
                    <a:pt x="14094" y="1233"/>
                    <a:pt x="13755" y="1519"/>
                  </a:cubicBezTo>
                  <a:lnTo>
                    <a:pt x="13722" y="1519"/>
                  </a:lnTo>
                  <a:cubicBezTo>
                    <a:pt x="13906" y="1109"/>
                    <a:pt x="13782" y="627"/>
                    <a:pt x="13425" y="354"/>
                  </a:cubicBezTo>
                  <a:cubicBezTo>
                    <a:pt x="13064" y="123"/>
                    <a:pt x="12646" y="1"/>
                    <a:pt x="12221" y="1"/>
                  </a:cubicBezTo>
                  <a:close/>
                </a:path>
              </a:pathLst>
            </a:custGeom>
            <a:solidFill>
              <a:srgbClr val="2E6CF6"/>
            </a:solidFill>
            <a:ln>
              <a:noFill/>
            </a:ln>
          </p:spPr>
          <p:txBody>
            <a:bodyPr spcFirstLastPara="1" wrap="square" lIns="80208" tIns="80208" rIns="80208" bIns="80208" anchor="ctr" anchorCtr="0">
              <a:noAutofit/>
            </a:bodyPr>
            <a:lstStyle/>
            <a:p>
              <a:pPr defTabSz="802203">
                <a:buClr>
                  <a:srgbClr val="000000"/>
                </a:buClr>
                <a:defRPr/>
              </a:pPr>
              <a:endParaRPr sz="1228" kern="0" dirty="0">
                <a:solidFill>
                  <a:srgbClr val="000000"/>
                </a:solidFill>
                <a:latin typeface="Arial"/>
                <a:cs typeface="Arial"/>
                <a:sym typeface="Arial"/>
              </a:endParaRPr>
            </a:p>
          </p:txBody>
        </p:sp>
        <p:sp>
          <p:nvSpPr>
            <p:cNvPr id="241" name="Google Shape;5440;p108">
              <a:extLst>
                <a:ext uri="{FF2B5EF4-FFF2-40B4-BE49-F238E27FC236}">
                  <a16:creationId xmlns:a16="http://schemas.microsoft.com/office/drawing/2014/main" id="{AA781F99-2920-7F2A-3B8B-686B8C913B25}"/>
                </a:ext>
              </a:extLst>
            </p:cNvPr>
            <p:cNvSpPr/>
            <p:nvPr/>
          </p:nvSpPr>
          <p:spPr>
            <a:xfrm>
              <a:off x="1251175" y="1972200"/>
              <a:ext cx="85800" cy="115525"/>
            </a:xfrm>
            <a:custGeom>
              <a:avLst/>
              <a:gdLst/>
              <a:ahLst/>
              <a:cxnLst/>
              <a:rect l="l" t="t" r="r" b="b"/>
              <a:pathLst>
                <a:path w="3432" h="4621" extrusionOk="0">
                  <a:moveTo>
                    <a:pt x="2324" y="1"/>
                  </a:moveTo>
                  <a:cubicBezTo>
                    <a:pt x="1642" y="1"/>
                    <a:pt x="1" y="233"/>
                    <a:pt x="202" y="2634"/>
                  </a:cubicBezTo>
                  <a:cubicBezTo>
                    <a:pt x="337" y="4237"/>
                    <a:pt x="1263" y="4621"/>
                    <a:pt x="2089" y="4621"/>
                  </a:cubicBezTo>
                  <a:cubicBezTo>
                    <a:pt x="2798" y="4621"/>
                    <a:pt x="3432" y="4338"/>
                    <a:pt x="3429" y="4299"/>
                  </a:cubicBezTo>
                  <a:cubicBezTo>
                    <a:pt x="3424" y="4214"/>
                    <a:pt x="2610" y="14"/>
                    <a:pt x="2610" y="14"/>
                  </a:cubicBezTo>
                  <a:cubicBezTo>
                    <a:pt x="2595" y="14"/>
                    <a:pt x="2487" y="1"/>
                    <a:pt x="2324" y="1"/>
                  </a:cubicBezTo>
                  <a:close/>
                </a:path>
              </a:pathLst>
            </a:custGeom>
            <a:solidFill>
              <a:srgbClr val="B78876"/>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42" name="Google Shape;5441;p108">
              <a:extLst>
                <a:ext uri="{FF2B5EF4-FFF2-40B4-BE49-F238E27FC236}">
                  <a16:creationId xmlns:a16="http://schemas.microsoft.com/office/drawing/2014/main" id="{157E9D1C-87A0-1DD6-9B79-CCC44DA5F11C}"/>
                </a:ext>
              </a:extLst>
            </p:cNvPr>
            <p:cNvSpPr/>
            <p:nvPr/>
          </p:nvSpPr>
          <p:spPr>
            <a:xfrm>
              <a:off x="1274825" y="1997525"/>
              <a:ext cx="36975" cy="64875"/>
            </a:xfrm>
            <a:custGeom>
              <a:avLst/>
              <a:gdLst/>
              <a:ahLst/>
              <a:cxnLst/>
              <a:rect l="l" t="t" r="r" b="b"/>
              <a:pathLst>
                <a:path w="1479" h="2595" extrusionOk="0">
                  <a:moveTo>
                    <a:pt x="765" y="0"/>
                  </a:moveTo>
                  <a:cubicBezTo>
                    <a:pt x="737" y="0"/>
                    <a:pt x="709" y="3"/>
                    <a:pt x="681" y="10"/>
                  </a:cubicBezTo>
                  <a:cubicBezTo>
                    <a:pt x="427" y="72"/>
                    <a:pt x="225" y="264"/>
                    <a:pt x="149" y="514"/>
                  </a:cubicBezTo>
                  <a:cubicBezTo>
                    <a:pt x="41" y="782"/>
                    <a:pt x="1" y="1073"/>
                    <a:pt x="31" y="1359"/>
                  </a:cubicBezTo>
                  <a:cubicBezTo>
                    <a:pt x="52" y="1907"/>
                    <a:pt x="398" y="2388"/>
                    <a:pt x="910" y="2582"/>
                  </a:cubicBezTo>
                  <a:cubicBezTo>
                    <a:pt x="948" y="2591"/>
                    <a:pt x="988" y="2595"/>
                    <a:pt x="1027" y="2595"/>
                  </a:cubicBezTo>
                  <a:cubicBezTo>
                    <a:pt x="1157" y="2595"/>
                    <a:pt x="1284" y="2550"/>
                    <a:pt x="1387" y="2466"/>
                  </a:cubicBezTo>
                  <a:cubicBezTo>
                    <a:pt x="1468" y="2388"/>
                    <a:pt x="1478" y="2318"/>
                    <a:pt x="1468" y="2313"/>
                  </a:cubicBezTo>
                  <a:lnTo>
                    <a:pt x="1468" y="2313"/>
                  </a:lnTo>
                  <a:cubicBezTo>
                    <a:pt x="1426" y="2348"/>
                    <a:pt x="1382" y="2377"/>
                    <a:pt x="1335" y="2403"/>
                  </a:cubicBezTo>
                  <a:cubicBezTo>
                    <a:pt x="1259" y="2443"/>
                    <a:pt x="1175" y="2463"/>
                    <a:pt x="1090" y="2463"/>
                  </a:cubicBezTo>
                  <a:cubicBezTo>
                    <a:pt x="1038" y="2463"/>
                    <a:pt x="986" y="2455"/>
                    <a:pt x="936" y="2440"/>
                  </a:cubicBezTo>
                  <a:cubicBezTo>
                    <a:pt x="530" y="2221"/>
                    <a:pt x="272" y="1801"/>
                    <a:pt x="261" y="1340"/>
                  </a:cubicBezTo>
                  <a:cubicBezTo>
                    <a:pt x="230" y="1084"/>
                    <a:pt x="260" y="826"/>
                    <a:pt x="345" y="584"/>
                  </a:cubicBezTo>
                  <a:cubicBezTo>
                    <a:pt x="392" y="390"/>
                    <a:pt x="528" y="230"/>
                    <a:pt x="713" y="154"/>
                  </a:cubicBezTo>
                  <a:cubicBezTo>
                    <a:pt x="742" y="144"/>
                    <a:pt x="772" y="139"/>
                    <a:pt x="802" y="139"/>
                  </a:cubicBezTo>
                  <a:cubicBezTo>
                    <a:pt x="896" y="139"/>
                    <a:pt x="986" y="187"/>
                    <a:pt x="1037" y="270"/>
                  </a:cubicBezTo>
                  <a:cubicBezTo>
                    <a:pt x="1085" y="351"/>
                    <a:pt x="1069" y="414"/>
                    <a:pt x="1085" y="418"/>
                  </a:cubicBezTo>
                  <a:cubicBezTo>
                    <a:pt x="1085" y="419"/>
                    <a:pt x="1086" y="419"/>
                    <a:pt x="1087" y="419"/>
                  </a:cubicBezTo>
                  <a:cubicBezTo>
                    <a:pt x="1105" y="419"/>
                    <a:pt x="1148" y="356"/>
                    <a:pt x="1112" y="238"/>
                  </a:cubicBezTo>
                  <a:cubicBezTo>
                    <a:pt x="1087" y="167"/>
                    <a:pt x="1040" y="106"/>
                    <a:pt x="978" y="63"/>
                  </a:cubicBezTo>
                  <a:cubicBezTo>
                    <a:pt x="914" y="22"/>
                    <a:pt x="840" y="0"/>
                    <a:pt x="765" y="0"/>
                  </a:cubicBezTo>
                  <a:close/>
                </a:path>
              </a:pathLst>
            </a:custGeom>
            <a:solidFill>
              <a:srgbClr val="AA655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43" name="Google Shape;5442;p108">
              <a:extLst>
                <a:ext uri="{FF2B5EF4-FFF2-40B4-BE49-F238E27FC236}">
                  <a16:creationId xmlns:a16="http://schemas.microsoft.com/office/drawing/2014/main" id="{7C5B70D0-2DFF-7FD8-C497-DDD36F589FCD}"/>
                </a:ext>
              </a:extLst>
            </p:cNvPr>
            <p:cNvSpPr/>
            <p:nvPr/>
          </p:nvSpPr>
          <p:spPr>
            <a:xfrm>
              <a:off x="1765950" y="4869150"/>
              <a:ext cx="394550" cy="398000"/>
            </a:xfrm>
            <a:custGeom>
              <a:avLst/>
              <a:gdLst/>
              <a:ahLst/>
              <a:cxnLst/>
              <a:rect l="l" t="t" r="r" b="b"/>
              <a:pathLst>
                <a:path w="15782" h="15920" extrusionOk="0">
                  <a:moveTo>
                    <a:pt x="3690" y="1"/>
                  </a:moveTo>
                  <a:lnTo>
                    <a:pt x="1" y="5014"/>
                  </a:lnTo>
                  <a:lnTo>
                    <a:pt x="532" y="5451"/>
                  </a:lnTo>
                  <a:cubicBezTo>
                    <a:pt x="2824" y="7386"/>
                    <a:pt x="12309" y="15122"/>
                    <a:pt x="14265" y="15855"/>
                  </a:cubicBezTo>
                  <a:cubicBezTo>
                    <a:pt x="14381" y="15899"/>
                    <a:pt x="14474" y="15920"/>
                    <a:pt x="14544" y="15920"/>
                  </a:cubicBezTo>
                  <a:cubicBezTo>
                    <a:pt x="15781" y="15920"/>
                    <a:pt x="10294" y="9523"/>
                    <a:pt x="10294" y="9523"/>
                  </a:cubicBezTo>
                  <a:lnTo>
                    <a:pt x="12612" y="6274"/>
                  </a:lnTo>
                  <a:lnTo>
                    <a:pt x="3690" y="1"/>
                  </a:ln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44" name="Google Shape;5443;p108">
              <a:extLst>
                <a:ext uri="{FF2B5EF4-FFF2-40B4-BE49-F238E27FC236}">
                  <a16:creationId xmlns:a16="http://schemas.microsoft.com/office/drawing/2014/main" id="{ADFC43D1-ED48-A8D9-2B1D-4A67C91990E0}"/>
                </a:ext>
              </a:extLst>
            </p:cNvPr>
            <p:cNvSpPr/>
            <p:nvPr/>
          </p:nvSpPr>
          <p:spPr>
            <a:xfrm>
              <a:off x="1769125" y="4931525"/>
              <a:ext cx="90850" cy="120550"/>
            </a:xfrm>
            <a:custGeom>
              <a:avLst/>
              <a:gdLst/>
              <a:ahLst/>
              <a:cxnLst/>
              <a:rect l="l" t="t" r="r" b="b"/>
              <a:pathLst>
                <a:path w="3634" h="4822" extrusionOk="0">
                  <a:moveTo>
                    <a:pt x="1756" y="0"/>
                  </a:moveTo>
                  <a:lnTo>
                    <a:pt x="1" y="2403"/>
                  </a:lnTo>
                  <a:lnTo>
                    <a:pt x="3058" y="4822"/>
                  </a:lnTo>
                  <a:cubicBezTo>
                    <a:pt x="3505" y="4011"/>
                    <a:pt x="3634" y="3065"/>
                    <a:pt x="3419" y="2164"/>
                  </a:cubicBezTo>
                  <a:cubicBezTo>
                    <a:pt x="3212" y="1233"/>
                    <a:pt x="2603" y="440"/>
                    <a:pt x="1756" y="0"/>
                  </a:cubicBez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45" name="Google Shape;5444;p108">
              <a:extLst>
                <a:ext uri="{FF2B5EF4-FFF2-40B4-BE49-F238E27FC236}">
                  <a16:creationId xmlns:a16="http://schemas.microsoft.com/office/drawing/2014/main" id="{41F3DF9D-6BB6-86A6-54DB-5E47E1EFA7F6}"/>
                </a:ext>
              </a:extLst>
            </p:cNvPr>
            <p:cNvSpPr/>
            <p:nvPr/>
          </p:nvSpPr>
          <p:spPr>
            <a:xfrm>
              <a:off x="1765925" y="4989975"/>
              <a:ext cx="380600" cy="278575"/>
            </a:xfrm>
            <a:custGeom>
              <a:avLst/>
              <a:gdLst/>
              <a:ahLst/>
              <a:cxnLst/>
              <a:rect l="l" t="t" r="r" b="b"/>
              <a:pathLst>
                <a:path w="15224" h="11143" extrusionOk="0">
                  <a:moveTo>
                    <a:pt x="155" y="0"/>
                  </a:moveTo>
                  <a:lnTo>
                    <a:pt x="1" y="181"/>
                  </a:lnTo>
                  <a:cubicBezTo>
                    <a:pt x="4023" y="3806"/>
                    <a:pt x="13717" y="11143"/>
                    <a:pt x="14562" y="11143"/>
                  </a:cubicBezTo>
                  <a:cubicBezTo>
                    <a:pt x="14573" y="11143"/>
                    <a:pt x="14582" y="11142"/>
                    <a:pt x="14589" y="11139"/>
                  </a:cubicBezTo>
                  <a:cubicBezTo>
                    <a:pt x="15223" y="10953"/>
                    <a:pt x="13197" y="8295"/>
                    <a:pt x="13197" y="8295"/>
                  </a:cubicBezTo>
                  <a:cubicBezTo>
                    <a:pt x="13108" y="8233"/>
                    <a:pt x="13002" y="8207"/>
                    <a:pt x="12888" y="8207"/>
                  </a:cubicBezTo>
                  <a:cubicBezTo>
                    <a:pt x="12341" y="8207"/>
                    <a:pt x="11608" y="8805"/>
                    <a:pt x="11608" y="8805"/>
                  </a:cubicBezTo>
                  <a:lnTo>
                    <a:pt x="155" y="0"/>
                  </a:ln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46" name="Google Shape;5445;p108">
              <a:extLst>
                <a:ext uri="{FF2B5EF4-FFF2-40B4-BE49-F238E27FC236}">
                  <a16:creationId xmlns:a16="http://schemas.microsoft.com/office/drawing/2014/main" id="{13F40BD1-8387-94FE-C2BE-C6F0E8E2837F}"/>
                </a:ext>
              </a:extLst>
            </p:cNvPr>
            <p:cNvSpPr/>
            <p:nvPr/>
          </p:nvSpPr>
          <p:spPr>
            <a:xfrm>
              <a:off x="1766500" y="4987600"/>
              <a:ext cx="366200" cy="277675"/>
            </a:xfrm>
            <a:custGeom>
              <a:avLst/>
              <a:gdLst/>
              <a:ahLst/>
              <a:cxnLst/>
              <a:rect l="l" t="t" r="r" b="b"/>
              <a:pathLst>
                <a:path w="14648" h="11107" extrusionOk="0">
                  <a:moveTo>
                    <a:pt x="0" y="0"/>
                  </a:moveTo>
                  <a:lnTo>
                    <a:pt x="138" y="128"/>
                  </a:lnTo>
                  <a:lnTo>
                    <a:pt x="548" y="473"/>
                  </a:lnTo>
                  <a:lnTo>
                    <a:pt x="2068" y="1728"/>
                  </a:lnTo>
                  <a:cubicBezTo>
                    <a:pt x="3360" y="2791"/>
                    <a:pt x="5168" y="4211"/>
                    <a:pt x="7193" y="5742"/>
                  </a:cubicBezTo>
                  <a:cubicBezTo>
                    <a:pt x="9218" y="7274"/>
                    <a:pt x="11085" y="8630"/>
                    <a:pt x="12446" y="9586"/>
                  </a:cubicBezTo>
                  <a:lnTo>
                    <a:pt x="14042" y="10713"/>
                  </a:lnTo>
                  <a:lnTo>
                    <a:pt x="14488" y="11012"/>
                  </a:lnTo>
                  <a:cubicBezTo>
                    <a:pt x="14537" y="11050"/>
                    <a:pt x="14590" y="11082"/>
                    <a:pt x="14647" y="11106"/>
                  </a:cubicBezTo>
                  <a:cubicBezTo>
                    <a:pt x="14647" y="11106"/>
                    <a:pt x="14600" y="11064"/>
                    <a:pt x="14504" y="10990"/>
                  </a:cubicBezTo>
                  <a:lnTo>
                    <a:pt x="14074" y="10670"/>
                  </a:lnTo>
                  <a:lnTo>
                    <a:pt x="12478" y="9511"/>
                  </a:lnTo>
                  <a:cubicBezTo>
                    <a:pt x="11133" y="8534"/>
                    <a:pt x="9288" y="7178"/>
                    <a:pt x="7251" y="5641"/>
                  </a:cubicBezTo>
                  <a:cubicBezTo>
                    <a:pt x="5215" y="4104"/>
                    <a:pt x="3456" y="2658"/>
                    <a:pt x="2126" y="1649"/>
                  </a:cubicBezTo>
                  <a:lnTo>
                    <a:pt x="580" y="426"/>
                  </a:lnTo>
                  <a:lnTo>
                    <a:pt x="154" y="96"/>
                  </a:lnTo>
                  <a:cubicBezTo>
                    <a:pt x="108" y="56"/>
                    <a:pt x="56" y="24"/>
                    <a:pt x="0"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47" name="Google Shape;5446;p108">
              <a:extLst>
                <a:ext uri="{FF2B5EF4-FFF2-40B4-BE49-F238E27FC236}">
                  <a16:creationId xmlns:a16="http://schemas.microsoft.com/office/drawing/2014/main" id="{1A3E711E-5180-C4A9-9ABA-A8284C7FD26D}"/>
                </a:ext>
              </a:extLst>
            </p:cNvPr>
            <p:cNvSpPr/>
            <p:nvPr/>
          </p:nvSpPr>
          <p:spPr>
            <a:xfrm>
              <a:off x="2053600" y="5194025"/>
              <a:ext cx="45725" cy="19550"/>
            </a:xfrm>
            <a:custGeom>
              <a:avLst/>
              <a:gdLst/>
              <a:ahLst/>
              <a:cxnLst/>
              <a:rect l="l" t="t" r="r" b="b"/>
              <a:pathLst>
                <a:path w="1829" h="782" extrusionOk="0">
                  <a:moveTo>
                    <a:pt x="1390" y="1"/>
                  </a:moveTo>
                  <a:cubicBezTo>
                    <a:pt x="1187" y="1"/>
                    <a:pt x="985" y="44"/>
                    <a:pt x="798" y="129"/>
                  </a:cubicBezTo>
                  <a:cubicBezTo>
                    <a:pt x="456" y="234"/>
                    <a:pt x="171" y="469"/>
                    <a:pt x="0" y="782"/>
                  </a:cubicBezTo>
                  <a:cubicBezTo>
                    <a:pt x="259" y="569"/>
                    <a:pt x="542" y="390"/>
                    <a:pt x="845" y="249"/>
                  </a:cubicBezTo>
                  <a:cubicBezTo>
                    <a:pt x="1164" y="150"/>
                    <a:pt x="1495" y="88"/>
                    <a:pt x="1829" y="69"/>
                  </a:cubicBezTo>
                  <a:cubicBezTo>
                    <a:pt x="1686" y="23"/>
                    <a:pt x="1538" y="1"/>
                    <a:pt x="1390"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48" name="Google Shape;5447;p108">
              <a:extLst>
                <a:ext uri="{FF2B5EF4-FFF2-40B4-BE49-F238E27FC236}">
                  <a16:creationId xmlns:a16="http://schemas.microsoft.com/office/drawing/2014/main" id="{E9D2CC96-87FF-FD35-D537-1A93D02984A5}"/>
                </a:ext>
              </a:extLst>
            </p:cNvPr>
            <p:cNvSpPr/>
            <p:nvPr/>
          </p:nvSpPr>
          <p:spPr>
            <a:xfrm>
              <a:off x="2013300" y="5124600"/>
              <a:ext cx="25825" cy="9575"/>
            </a:xfrm>
            <a:custGeom>
              <a:avLst/>
              <a:gdLst/>
              <a:ahLst/>
              <a:cxnLst/>
              <a:rect l="l" t="t" r="r" b="b"/>
              <a:pathLst>
                <a:path w="1033" h="383" extrusionOk="0">
                  <a:moveTo>
                    <a:pt x="979" y="1"/>
                  </a:moveTo>
                  <a:cubicBezTo>
                    <a:pt x="897" y="1"/>
                    <a:pt x="708" y="40"/>
                    <a:pt x="490" y="129"/>
                  </a:cubicBezTo>
                  <a:cubicBezTo>
                    <a:pt x="203" y="246"/>
                    <a:pt x="1" y="321"/>
                    <a:pt x="17" y="368"/>
                  </a:cubicBezTo>
                  <a:cubicBezTo>
                    <a:pt x="17" y="378"/>
                    <a:pt x="32" y="382"/>
                    <a:pt x="59" y="382"/>
                  </a:cubicBezTo>
                  <a:cubicBezTo>
                    <a:pt x="140" y="382"/>
                    <a:pt x="332" y="339"/>
                    <a:pt x="548" y="251"/>
                  </a:cubicBezTo>
                  <a:cubicBezTo>
                    <a:pt x="836" y="135"/>
                    <a:pt x="1033" y="44"/>
                    <a:pt x="1022" y="12"/>
                  </a:cubicBezTo>
                  <a:cubicBezTo>
                    <a:pt x="1020" y="4"/>
                    <a:pt x="1004" y="1"/>
                    <a:pt x="979"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49" name="Google Shape;5448;p108">
              <a:extLst>
                <a:ext uri="{FF2B5EF4-FFF2-40B4-BE49-F238E27FC236}">
                  <a16:creationId xmlns:a16="http://schemas.microsoft.com/office/drawing/2014/main" id="{4A17B699-DA3C-A1D6-74CD-7975C3327D51}"/>
                </a:ext>
              </a:extLst>
            </p:cNvPr>
            <p:cNvSpPr/>
            <p:nvPr/>
          </p:nvSpPr>
          <p:spPr>
            <a:xfrm>
              <a:off x="2002925" y="5108450"/>
              <a:ext cx="22650" cy="3675"/>
            </a:xfrm>
            <a:custGeom>
              <a:avLst/>
              <a:gdLst/>
              <a:ahLst/>
              <a:cxnLst/>
              <a:rect l="l" t="t" r="r" b="b"/>
              <a:pathLst>
                <a:path w="906" h="147" extrusionOk="0">
                  <a:moveTo>
                    <a:pt x="658" y="0"/>
                  </a:moveTo>
                  <a:cubicBezTo>
                    <a:pt x="595" y="0"/>
                    <a:pt x="523" y="3"/>
                    <a:pt x="448" y="10"/>
                  </a:cubicBezTo>
                  <a:cubicBezTo>
                    <a:pt x="198" y="31"/>
                    <a:pt x="1" y="74"/>
                    <a:pt x="7" y="106"/>
                  </a:cubicBezTo>
                  <a:cubicBezTo>
                    <a:pt x="7" y="131"/>
                    <a:pt x="108" y="147"/>
                    <a:pt x="251" y="147"/>
                  </a:cubicBezTo>
                  <a:cubicBezTo>
                    <a:pt x="314" y="147"/>
                    <a:pt x="384" y="144"/>
                    <a:pt x="458" y="138"/>
                  </a:cubicBezTo>
                  <a:cubicBezTo>
                    <a:pt x="472" y="138"/>
                    <a:pt x="486" y="138"/>
                    <a:pt x="500" y="138"/>
                  </a:cubicBezTo>
                  <a:cubicBezTo>
                    <a:pt x="641" y="138"/>
                    <a:pt x="780" y="105"/>
                    <a:pt x="905" y="42"/>
                  </a:cubicBezTo>
                  <a:cubicBezTo>
                    <a:pt x="905" y="16"/>
                    <a:pt x="804" y="0"/>
                    <a:pt x="658"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50" name="Google Shape;5449;p108">
              <a:extLst>
                <a:ext uri="{FF2B5EF4-FFF2-40B4-BE49-F238E27FC236}">
                  <a16:creationId xmlns:a16="http://schemas.microsoft.com/office/drawing/2014/main" id="{C667F93D-880E-8002-D38C-3F6495486B95}"/>
                </a:ext>
              </a:extLst>
            </p:cNvPr>
            <p:cNvSpPr/>
            <p:nvPr/>
          </p:nvSpPr>
          <p:spPr>
            <a:xfrm>
              <a:off x="2007050" y="5082675"/>
              <a:ext cx="23025" cy="17500"/>
            </a:xfrm>
            <a:custGeom>
              <a:avLst/>
              <a:gdLst/>
              <a:ahLst/>
              <a:cxnLst/>
              <a:rect l="l" t="t" r="r" b="b"/>
              <a:pathLst>
                <a:path w="921" h="700" extrusionOk="0">
                  <a:moveTo>
                    <a:pt x="10" y="0"/>
                  </a:moveTo>
                  <a:cubicBezTo>
                    <a:pt x="6" y="0"/>
                    <a:pt x="2" y="1"/>
                    <a:pt x="1" y="4"/>
                  </a:cubicBezTo>
                  <a:cubicBezTo>
                    <a:pt x="121" y="152"/>
                    <a:pt x="259" y="286"/>
                    <a:pt x="411" y="403"/>
                  </a:cubicBezTo>
                  <a:cubicBezTo>
                    <a:pt x="636" y="575"/>
                    <a:pt x="835" y="699"/>
                    <a:pt x="887" y="699"/>
                  </a:cubicBezTo>
                  <a:cubicBezTo>
                    <a:pt x="893" y="699"/>
                    <a:pt x="897" y="698"/>
                    <a:pt x="899" y="695"/>
                  </a:cubicBezTo>
                  <a:cubicBezTo>
                    <a:pt x="920" y="664"/>
                    <a:pt x="734" y="493"/>
                    <a:pt x="490" y="301"/>
                  </a:cubicBezTo>
                  <a:cubicBezTo>
                    <a:pt x="265" y="126"/>
                    <a:pt x="60" y="0"/>
                    <a:pt x="10"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51" name="Google Shape;5450;p108">
              <a:extLst>
                <a:ext uri="{FF2B5EF4-FFF2-40B4-BE49-F238E27FC236}">
                  <a16:creationId xmlns:a16="http://schemas.microsoft.com/office/drawing/2014/main" id="{5B218B1C-FFC8-2E27-658F-72350AC231FE}"/>
                </a:ext>
              </a:extLst>
            </p:cNvPr>
            <p:cNvSpPr/>
            <p:nvPr/>
          </p:nvSpPr>
          <p:spPr>
            <a:xfrm>
              <a:off x="2013175" y="5065725"/>
              <a:ext cx="25000" cy="21450"/>
            </a:xfrm>
            <a:custGeom>
              <a:avLst/>
              <a:gdLst/>
              <a:ahLst/>
              <a:cxnLst/>
              <a:rect l="l" t="t" r="r" b="b"/>
              <a:pathLst>
                <a:path w="1000" h="858" extrusionOk="0">
                  <a:moveTo>
                    <a:pt x="37" y="0"/>
                  </a:moveTo>
                  <a:cubicBezTo>
                    <a:pt x="35" y="0"/>
                    <a:pt x="34" y="1"/>
                    <a:pt x="33" y="1"/>
                  </a:cubicBezTo>
                  <a:cubicBezTo>
                    <a:pt x="1" y="1"/>
                    <a:pt x="149" y="282"/>
                    <a:pt x="426" y="534"/>
                  </a:cubicBezTo>
                  <a:cubicBezTo>
                    <a:pt x="579" y="697"/>
                    <a:pt x="779" y="811"/>
                    <a:pt x="1000" y="857"/>
                  </a:cubicBezTo>
                  <a:cubicBezTo>
                    <a:pt x="1000" y="825"/>
                    <a:pt x="771" y="666"/>
                    <a:pt x="512" y="438"/>
                  </a:cubicBezTo>
                  <a:cubicBezTo>
                    <a:pt x="262" y="218"/>
                    <a:pt x="75" y="0"/>
                    <a:pt x="37"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52" name="Google Shape;5451;p108">
              <a:extLst>
                <a:ext uri="{FF2B5EF4-FFF2-40B4-BE49-F238E27FC236}">
                  <a16:creationId xmlns:a16="http://schemas.microsoft.com/office/drawing/2014/main" id="{5CCD5DD9-B5DD-52C1-CFD6-2DE2A63A74C7}"/>
                </a:ext>
              </a:extLst>
            </p:cNvPr>
            <p:cNvSpPr/>
            <p:nvPr/>
          </p:nvSpPr>
          <p:spPr>
            <a:xfrm>
              <a:off x="2033525" y="5115550"/>
              <a:ext cx="52500" cy="26475"/>
            </a:xfrm>
            <a:custGeom>
              <a:avLst/>
              <a:gdLst/>
              <a:ahLst/>
              <a:cxnLst/>
              <a:rect l="l" t="t" r="r" b="b"/>
              <a:pathLst>
                <a:path w="2100" h="1059" extrusionOk="0">
                  <a:moveTo>
                    <a:pt x="863" y="110"/>
                  </a:moveTo>
                  <a:cubicBezTo>
                    <a:pt x="1016" y="110"/>
                    <a:pt x="1169" y="138"/>
                    <a:pt x="1314" y="194"/>
                  </a:cubicBezTo>
                  <a:cubicBezTo>
                    <a:pt x="1585" y="280"/>
                    <a:pt x="1812" y="471"/>
                    <a:pt x="1941" y="726"/>
                  </a:cubicBezTo>
                  <a:cubicBezTo>
                    <a:pt x="1980" y="846"/>
                    <a:pt x="1891" y="919"/>
                    <a:pt x="1768" y="919"/>
                  </a:cubicBezTo>
                  <a:cubicBezTo>
                    <a:pt x="1755" y="919"/>
                    <a:pt x="1742" y="918"/>
                    <a:pt x="1729" y="916"/>
                  </a:cubicBezTo>
                  <a:cubicBezTo>
                    <a:pt x="1589" y="898"/>
                    <a:pt x="1451" y="862"/>
                    <a:pt x="1319" y="811"/>
                  </a:cubicBezTo>
                  <a:cubicBezTo>
                    <a:pt x="1083" y="733"/>
                    <a:pt x="854" y="637"/>
                    <a:pt x="634" y="523"/>
                  </a:cubicBezTo>
                  <a:cubicBezTo>
                    <a:pt x="453" y="431"/>
                    <a:pt x="310" y="348"/>
                    <a:pt x="211" y="289"/>
                  </a:cubicBezTo>
                  <a:lnTo>
                    <a:pt x="211" y="289"/>
                  </a:lnTo>
                  <a:cubicBezTo>
                    <a:pt x="338" y="223"/>
                    <a:pt x="473" y="171"/>
                    <a:pt x="612" y="136"/>
                  </a:cubicBezTo>
                  <a:cubicBezTo>
                    <a:pt x="695" y="118"/>
                    <a:pt x="779" y="110"/>
                    <a:pt x="863" y="110"/>
                  </a:cubicBezTo>
                  <a:close/>
                  <a:moveTo>
                    <a:pt x="917" y="1"/>
                  </a:moveTo>
                  <a:cubicBezTo>
                    <a:pt x="652" y="1"/>
                    <a:pt x="384" y="82"/>
                    <a:pt x="153" y="254"/>
                  </a:cubicBezTo>
                  <a:lnTo>
                    <a:pt x="153" y="254"/>
                  </a:lnTo>
                  <a:cubicBezTo>
                    <a:pt x="95" y="219"/>
                    <a:pt x="63" y="198"/>
                    <a:pt x="59" y="198"/>
                  </a:cubicBezTo>
                  <a:cubicBezTo>
                    <a:pt x="82" y="223"/>
                    <a:pt x="105" y="248"/>
                    <a:pt x="130" y="272"/>
                  </a:cubicBezTo>
                  <a:lnTo>
                    <a:pt x="130" y="272"/>
                  </a:lnTo>
                  <a:cubicBezTo>
                    <a:pt x="129" y="272"/>
                    <a:pt x="128" y="273"/>
                    <a:pt x="128" y="273"/>
                  </a:cubicBezTo>
                  <a:cubicBezTo>
                    <a:pt x="38" y="348"/>
                    <a:pt x="1" y="401"/>
                    <a:pt x="6" y="412"/>
                  </a:cubicBezTo>
                  <a:cubicBezTo>
                    <a:pt x="59" y="375"/>
                    <a:pt x="114" y="341"/>
                    <a:pt x="170" y="311"/>
                  </a:cubicBezTo>
                  <a:lnTo>
                    <a:pt x="170" y="311"/>
                  </a:lnTo>
                  <a:cubicBezTo>
                    <a:pt x="297" y="429"/>
                    <a:pt x="438" y="530"/>
                    <a:pt x="591" y="613"/>
                  </a:cubicBezTo>
                  <a:cubicBezTo>
                    <a:pt x="810" y="742"/>
                    <a:pt x="1041" y="849"/>
                    <a:pt x="1282" y="932"/>
                  </a:cubicBezTo>
                  <a:cubicBezTo>
                    <a:pt x="1424" y="990"/>
                    <a:pt x="1572" y="1031"/>
                    <a:pt x="1723" y="1055"/>
                  </a:cubicBezTo>
                  <a:cubicBezTo>
                    <a:pt x="1739" y="1057"/>
                    <a:pt x="1755" y="1058"/>
                    <a:pt x="1770" y="1058"/>
                  </a:cubicBezTo>
                  <a:cubicBezTo>
                    <a:pt x="1848" y="1058"/>
                    <a:pt x="1925" y="1034"/>
                    <a:pt x="1989" y="991"/>
                  </a:cubicBezTo>
                  <a:cubicBezTo>
                    <a:pt x="2068" y="920"/>
                    <a:pt x="2100" y="811"/>
                    <a:pt x="2069" y="709"/>
                  </a:cubicBezTo>
                  <a:cubicBezTo>
                    <a:pt x="1839" y="253"/>
                    <a:pt x="1383" y="1"/>
                    <a:pt x="917"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53" name="Google Shape;5452;p108">
              <a:extLst>
                <a:ext uri="{FF2B5EF4-FFF2-40B4-BE49-F238E27FC236}">
                  <a16:creationId xmlns:a16="http://schemas.microsoft.com/office/drawing/2014/main" id="{E4C4CE76-AF2E-9F96-FD29-1E219E2CD1CC}"/>
                </a:ext>
              </a:extLst>
            </p:cNvPr>
            <p:cNvSpPr/>
            <p:nvPr/>
          </p:nvSpPr>
          <p:spPr>
            <a:xfrm>
              <a:off x="2032400" y="5085925"/>
              <a:ext cx="18875" cy="37950"/>
            </a:xfrm>
            <a:custGeom>
              <a:avLst/>
              <a:gdLst/>
              <a:ahLst/>
              <a:cxnLst/>
              <a:rect l="l" t="t" r="r" b="b"/>
              <a:pathLst>
                <a:path w="755" h="1518" extrusionOk="0">
                  <a:moveTo>
                    <a:pt x="356" y="0"/>
                  </a:moveTo>
                  <a:cubicBezTo>
                    <a:pt x="257" y="0"/>
                    <a:pt x="161" y="55"/>
                    <a:pt x="114" y="150"/>
                  </a:cubicBezTo>
                  <a:cubicBezTo>
                    <a:pt x="60" y="247"/>
                    <a:pt x="28" y="354"/>
                    <a:pt x="23" y="464"/>
                  </a:cubicBezTo>
                  <a:cubicBezTo>
                    <a:pt x="1" y="640"/>
                    <a:pt x="1" y="819"/>
                    <a:pt x="23" y="996"/>
                  </a:cubicBezTo>
                  <a:cubicBezTo>
                    <a:pt x="33" y="1161"/>
                    <a:pt x="86" y="1321"/>
                    <a:pt x="178" y="1458"/>
                  </a:cubicBezTo>
                  <a:cubicBezTo>
                    <a:pt x="149" y="1304"/>
                    <a:pt x="129" y="1148"/>
                    <a:pt x="118" y="990"/>
                  </a:cubicBezTo>
                  <a:cubicBezTo>
                    <a:pt x="102" y="813"/>
                    <a:pt x="102" y="636"/>
                    <a:pt x="118" y="459"/>
                  </a:cubicBezTo>
                  <a:cubicBezTo>
                    <a:pt x="118" y="312"/>
                    <a:pt x="205" y="106"/>
                    <a:pt x="331" y="106"/>
                  </a:cubicBezTo>
                  <a:cubicBezTo>
                    <a:pt x="352" y="106"/>
                    <a:pt x="373" y="112"/>
                    <a:pt x="396" y="124"/>
                  </a:cubicBezTo>
                  <a:cubicBezTo>
                    <a:pt x="554" y="209"/>
                    <a:pt x="582" y="459"/>
                    <a:pt x="586" y="656"/>
                  </a:cubicBezTo>
                  <a:cubicBezTo>
                    <a:pt x="582" y="819"/>
                    <a:pt x="544" y="980"/>
                    <a:pt x="475" y="1130"/>
                  </a:cubicBezTo>
                  <a:cubicBezTo>
                    <a:pt x="405" y="1266"/>
                    <a:pt x="322" y="1396"/>
                    <a:pt x="226" y="1517"/>
                  </a:cubicBezTo>
                  <a:cubicBezTo>
                    <a:pt x="226" y="1517"/>
                    <a:pt x="417" y="1453"/>
                    <a:pt x="577" y="1187"/>
                  </a:cubicBezTo>
                  <a:cubicBezTo>
                    <a:pt x="674" y="1027"/>
                    <a:pt x="725" y="843"/>
                    <a:pt x="725" y="656"/>
                  </a:cubicBezTo>
                  <a:cubicBezTo>
                    <a:pt x="755" y="418"/>
                    <a:pt x="661" y="181"/>
                    <a:pt x="475" y="28"/>
                  </a:cubicBezTo>
                  <a:cubicBezTo>
                    <a:pt x="437" y="9"/>
                    <a:pt x="396" y="0"/>
                    <a:pt x="356"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54" name="Google Shape;5453;p108">
              <a:extLst>
                <a:ext uri="{FF2B5EF4-FFF2-40B4-BE49-F238E27FC236}">
                  <a16:creationId xmlns:a16="http://schemas.microsoft.com/office/drawing/2014/main" id="{16DA16B0-AA11-AAE5-7BEA-7256BA361DE5}"/>
                </a:ext>
              </a:extLst>
            </p:cNvPr>
            <p:cNvSpPr/>
            <p:nvPr/>
          </p:nvSpPr>
          <p:spPr>
            <a:xfrm>
              <a:off x="1814725" y="4932650"/>
              <a:ext cx="47275" cy="117450"/>
            </a:xfrm>
            <a:custGeom>
              <a:avLst/>
              <a:gdLst/>
              <a:ahLst/>
              <a:cxnLst/>
              <a:rect l="l" t="t" r="r" b="b"/>
              <a:pathLst>
                <a:path w="1891" h="4698" extrusionOk="0">
                  <a:moveTo>
                    <a:pt x="6" y="0"/>
                  </a:moveTo>
                  <a:cubicBezTo>
                    <a:pt x="3" y="0"/>
                    <a:pt x="1" y="1"/>
                    <a:pt x="0" y="3"/>
                  </a:cubicBezTo>
                  <a:cubicBezTo>
                    <a:pt x="0" y="3"/>
                    <a:pt x="267" y="167"/>
                    <a:pt x="623" y="507"/>
                  </a:cubicBezTo>
                  <a:cubicBezTo>
                    <a:pt x="1082" y="943"/>
                    <a:pt x="1418" y="1494"/>
                    <a:pt x="1595" y="2102"/>
                  </a:cubicBezTo>
                  <a:cubicBezTo>
                    <a:pt x="1754" y="2716"/>
                    <a:pt x="1739" y="3362"/>
                    <a:pt x="1553" y="3969"/>
                  </a:cubicBezTo>
                  <a:cubicBezTo>
                    <a:pt x="1409" y="4431"/>
                    <a:pt x="1240" y="4687"/>
                    <a:pt x="1261" y="4698"/>
                  </a:cubicBezTo>
                  <a:cubicBezTo>
                    <a:pt x="1312" y="4648"/>
                    <a:pt x="1356" y="4591"/>
                    <a:pt x="1388" y="4527"/>
                  </a:cubicBezTo>
                  <a:cubicBezTo>
                    <a:pt x="1492" y="4360"/>
                    <a:pt x="1577" y="4182"/>
                    <a:pt x="1638" y="3996"/>
                  </a:cubicBezTo>
                  <a:cubicBezTo>
                    <a:pt x="1862" y="3377"/>
                    <a:pt x="1891" y="2706"/>
                    <a:pt x="1719" y="2070"/>
                  </a:cubicBezTo>
                  <a:cubicBezTo>
                    <a:pt x="1545" y="1430"/>
                    <a:pt x="1185" y="855"/>
                    <a:pt x="687" y="417"/>
                  </a:cubicBezTo>
                  <a:cubicBezTo>
                    <a:pt x="537" y="287"/>
                    <a:pt x="375" y="171"/>
                    <a:pt x="203" y="71"/>
                  </a:cubicBezTo>
                  <a:cubicBezTo>
                    <a:pt x="97" y="30"/>
                    <a:pt x="27" y="0"/>
                    <a:pt x="6"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55" name="Google Shape;5454;p108">
              <a:extLst>
                <a:ext uri="{FF2B5EF4-FFF2-40B4-BE49-F238E27FC236}">
                  <a16:creationId xmlns:a16="http://schemas.microsoft.com/office/drawing/2014/main" id="{01DE860C-C0BD-08F9-67A3-6FC10C53E9E2}"/>
                </a:ext>
              </a:extLst>
            </p:cNvPr>
            <p:cNvSpPr/>
            <p:nvPr/>
          </p:nvSpPr>
          <p:spPr>
            <a:xfrm>
              <a:off x="1888500" y="5051875"/>
              <a:ext cx="62750" cy="48050"/>
            </a:xfrm>
            <a:custGeom>
              <a:avLst/>
              <a:gdLst/>
              <a:ahLst/>
              <a:cxnLst/>
              <a:rect l="l" t="t" r="r" b="b"/>
              <a:pathLst>
                <a:path w="2510" h="1922" extrusionOk="0">
                  <a:moveTo>
                    <a:pt x="3" y="1"/>
                  </a:moveTo>
                  <a:cubicBezTo>
                    <a:pt x="2" y="1"/>
                    <a:pt x="1" y="1"/>
                    <a:pt x="0" y="2"/>
                  </a:cubicBezTo>
                  <a:cubicBezTo>
                    <a:pt x="341" y="407"/>
                    <a:pt x="735" y="765"/>
                    <a:pt x="1171" y="1066"/>
                  </a:cubicBezTo>
                  <a:cubicBezTo>
                    <a:pt x="1579" y="1407"/>
                    <a:pt x="2029" y="1695"/>
                    <a:pt x="2510" y="1922"/>
                  </a:cubicBezTo>
                  <a:cubicBezTo>
                    <a:pt x="2510" y="1890"/>
                    <a:pt x="1941" y="1496"/>
                    <a:pt x="1250" y="964"/>
                  </a:cubicBezTo>
                  <a:cubicBezTo>
                    <a:pt x="578" y="448"/>
                    <a:pt x="57" y="1"/>
                    <a:pt x="3"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56" name="Google Shape;5455;p108">
              <a:extLst>
                <a:ext uri="{FF2B5EF4-FFF2-40B4-BE49-F238E27FC236}">
                  <a16:creationId xmlns:a16="http://schemas.microsoft.com/office/drawing/2014/main" id="{4779D7BC-121B-F6F1-7252-7E0EFD539ED7}"/>
                </a:ext>
              </a:extLst>
            </p:cNvPr>
            <p:cNvSpPr/>
            <p:nvPr/>
          </p:nvSpPr>
          <p:spPr>
            <a:xfrm>
              <a:off x="1841825" y="5019875"/>
              <a:ext cx="6525" cy="16300"/>
            </a:xfrm>
            <a:custGeom>
              <a:avLst/>
              <a:gdLst/>
              <a:ahLst/>
              <a:cxnLst/>
              <a:rect l="l" t="t" r="r" b="b"/>
              <a:pathLst>
                <a:path w="261" h="652" extrusionOk="0">
                  <a:moveTo>
                    <a:pt x="173" y="1"/>
                  </a:moveTo>
                  <a:cubicBezTo>
                    <a:pt x="172" y="1"/>
                    <a:pt x="172" y="1"/>
                    <a:pt x="171" y="1"/>
                  </a:cubicBezTo>
                  <a:cubicBezTo>
                    <a:pt x="135" y="1"/>
                    <a:pt x="129" y="150"/>
                    <a:pt x="92" y="320"/>
                  </a:cubicBezTo>
                  <a:cubicBezTo>
                    <a:pt x="54" y="490"/>
                    <a:pt x="1" y="628"/>
                    <a:pt x="33" y="649"/>
                  </a:cubicBezTo>
                  <a:cubicBezTo>
                    <a:pt x="35" y="651"/>
                    <a:pt x="38" y="652"/>
                    <a:pt x="41" y="652"/>
                  </a:cubicBezTo>
                  <a:cubicBezTo>
                    <a:pt x="80" y="652"/>
                    <a:pt x="179" y="534"/>
                    <a:pt x="219" y="352"/>
                  </a:cubicBezTo>
                  <a:cubicBezTo>
                    <a:pt x="261" y="158"/>
                    <a:pt x="211" y="1"/>
                    <a:pt x="173"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57" name="Google Shape;5456;p108">
              <a:extLst>
                <a:ext uri="{FF2B5EF4-FFF2-40B4-BE49-F238E27FC236}">
                  <a16:creationId xmlns:a16="http://schemas.microsoft.com/office/drawing/2014/main" id="{82AB1192-C171-56E6-908E-541EE29EB293}"/>
                </a:ext>
              </a:extLst>
            </p:cNvPr>
            <p:cNvSpPr/>
            <p:nvPr/>
          </p:nvSpPr>
          <p:spPr>
            <a:xfrm>
              <a:off x="1843700" y="4988250"/>
              <a:ext cx="4400" cy="14250"/>
            </a:xfrm>
            <a:custGeom>
              <a:avLst/>
              <a:gdLst/>
              <a:ahLst/>
              <a:cxnLst/>
              <a:rect l="l" t="t" r="r" b="b"/>
              <a:pathLst>
                <a:path w="176" h="570" extrusionOk="0">
                  <a:moveTo>
                    <a:pt x="49" y="0"/>
                  </a:moveTo>
                  <a:cubicBezTo>
                    <a:pt x="11" y="0"/>
                    <a:pt x="0" y="139"/>
                    <a:pt x="22" y="293"/>
                  </a:cubicBezTo>
                  <a:cubicBezTo>
                    <a:pt x="43" y="444"/>
                    <a:pt x="89" y="569"/>
                    <a:pt x="126" y="569"/>
                  </a:cubicBezTo>
                  <a:cubicBezTo>
                    <a:pt x="127" y="569"/>
                    <a:pt x="128" y="569"/>
                    <a:pt x="128" y="569"/>
                  </a:cubicBezTo>
                  <a:cubicBezTo>
                    <a:pt x="165" y="564"/>
                    <a:pt x="176" y="437"/>
                    <a:pt x="128" y="278"/>
                  </a:cubicBezTo>
                  <a:cubicBezTo>
                    <a:pt x="81" y="118"/>
                    <a:pt x="81" y="0"/>
                    <a:pt x="49"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58" name="Google Shape;5457;p108">
              <a:extLst>
                <a:ext uri="{FF2B5EF4-FFF2-40B4-BE49-F238E27FC236}">
                  <a16:creationId xmlns:a16="http://schemas.microsoft.com/office/drawing/2014/main" id="{155C5AB8-1E9A-BFC3-AA70-58445F6D6B34}"/>
                </a:ext>
              </a:extLst>
            </p:cNvPr>
            <p:cNvSpPr/>
            <p:nvPr/>
          </p:nvSpPr>
          <p:spPr>
            <a:xfrm>
              <a:off x="1828675" y="4961750"/>
              <a:ext cx="10550" cy="13775"/>
            </a:xfrm>
            <a:custGeom>
              <a:avLst/>
              <a:gdLst/>
              <a:ahLst/>
              <a:cxnLst/>
              <a:rect l="l" t="t" r="r" b="b"/>
              <a:pathLst>
                <a:path w="422" h="551" extrusionOk="0">
                  <a:moveTo>
                    <a:pt x="25" y="1"/>
                  </a:moveTo>
                  <a:cubicBezTo>
                    <a:pt x="11" y="1"/>
                    <a:pt x="3" y="5"/>
                    <a:pt x="1" y="13"/>
                  </a:cubicBezTo>
                  <a:cubicBezTo>
                    <a:pt x="1" y="51"/>
                    <a:pt x="102" y="136"/>
                    <a:pt x="197" y="274"/>
                  </a:cubicBezTo>
                  <a:cubicBezTo>
                    <a:pt x="293" y="412"/>
                    <a:pt x="331" y="551"/>
                    <a:pt x="368" y="551"/>
                  </a:cubicBezTo>
                  <a:cubicBezTo>
                    <a:pt x="405" y="551"/>
                    <a:pt x="421" y="374"/>
                    <a:pt x="304" y="205"/>
                  </a:cubicBezTo>
                  <a:cubicBezTo>
                    <a:pt x="210" y="68"/>
                    <a:pt x="78" y="1"/>
                    <a:pt x="25"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59" name="Google Shape;5458;p108">
              <a:extLst>
                <a:ext uri="{FF2B5EF4-FFF2-40B4-BE49-F238E27FC236}">
                  <a16:creationId xmlns:a16="http://schemas.microsoft.com/office/drawing/2014/main" id="{58F95574-6DE9-A68F-9597-3B9B0119BDF8}"/>
                </a:ext>
              </a:extLst>
            </p:cNvPr>
            <p:cNvSpPr/>
            <p:nvPr/>
          </p:nvSpPr>
          <p:spPr>
            <a:xfrm>
              <a:off x="1814875" y="4945525"/>
              <a:ext cx="6275" cy="7600"/>
            </a:xfrm>
            <a:custGeom>
              <a:avLst/>
              <a:gdLst/>
              <a:ahLst/>
              <a:cxnLst/>
              <a:rect l="l" t="t" r="r" b="b"/>
              <a:pathLst>
                <a:path w="251" h="304" extrusionOk="0">
                  <a:moveTo>
                    <a:pt x="46" y="0"/>
                  </a:moveTo>
                  <a:cubicBezTo>
                    <a:pt x="41" y="0"/>
                    <a:pt x="36" y="1"/>
                    <a:pt x="32" y="3"/>
                  </a:cubicBezTo>
                  <a:cubicBezTo>
                    <a:pt x="0" y="3"/>
                    <a:pt x="32" y="104"/>
                    <a:pt x="69" y="184"/>
                  </a:cubicBezTo>
                  <a:cubicBezTo>
                    <a:pt x="102" y="254"/>
                    <a:pt x="167" y="303"/>
                    <a:pt x="205" y="303"/>
                  </a:cubicBezTo>
                  <a:cubicBezTo>
                    <a:pt x="210" y="303"/>
                    <a:pt x="214" y="302"/>
                    <a:pt x="218" y="300"/>
                  </a:cubicBezTo>
                  <a:cubicBezTo>
                    <a:pt x="250" y="284"/>
                    <a:pt x="218" y="200"/>
                    <a:pt x="180" y="120"/>
                  </a:cubicBezTo>
                  <a:cubicBezTo>
                    <a:pt x="148" y="49"/>
                    <a:pt x="83" y="0"/>
                    <a:pt x="46"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60" name="Google Shape;5459;p108">
              <a:extLst>
                <a:ext uri="{FF2B5EF4-FFF2-40B4-BE49-F238E27FC236}">
                  <a16:creationId xmlns:a16="http://schemas.microsoft.com/office/drawing/2014/main" id="{6CA9C417-F3DB-BD52-1421-1D329EA718C4}"/>
                </a:ext>
              </a:extLst>
            </p:cNvPr>
            <p:cNvSpPr/>
            <p:nvPr/>
          </p:nvSpPr>
          <p:spPr>
            <a:xfrm>
              <a:off x="1821125" y="4901325"/>
              <a:ext cx="232075" cy="173475"/>
            </a:xfrm>
            <a:custGeom>
              <a:avLst/>
              <a:gdLst/>
              <a:ahLst/>
              <a:cxnLst/>
              <a:rect l="l" t="t" r="r" b="b"/>
              <a:pathLst>
                <a:path w="9283" h="6939" extrusionOk="0">
                  <a:moveTo>
                    <a:pt x="516" y="1"/>
                  </a:moveTo>
                  <a:lnTo>
                    <a:pt x="0" y="723"/>
                  </a:lnTo>
                  <a:lnTo>
                    <a:pt x="9017" y="6939"/>
                  </a:lnTo>
                  <a:lnTo>
                    <a:pt x="9283" y="6593"/>
                  </a:lnTo>
                  <a:lnTo>
                    <a:pt x="516" y="1"/>
                  </a:lnTo>
                  <a:close/>
                </a:path>
              </a:pathLst>
            </a:custGeom>
            <a:solidFill>
              <a:srgbClr val="00000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61" name="Google Shape;5460;p108">
              <a:extLst>
                <a:ext uri="{FF2B5EF4-FFF2-40B4-BE49-F238E27FC236}">
                  <a16:creationId xmlns:a16="http://schemas.microsoft.com/office/drawing/2014/main" id="{BC7D54B2-FBDA-EAFE-21A0-15F241790261}"/>
                </a:ext>
              </a:extLst>
            </p:cNvPr>
            <p:cNvSpPr/>
            <p:nvPr/>
          </p:nvSpPr>
          <p:spPr>
            <a:xfrm>
              <a:off x="2825700" y="5268575"/>
              <a:ext cx="510300" cy="208175"/>
            </a:xfrm>
            <a:custGeom>
              <a:avLst/>
              <a:gdLst/>
              <a:ahLst/>
              <a:cxnLst/>
              <a:rect l="l" t="t" r="r" b="b"/>
              <a:pathLst>
                <a:path w="20412" h="8327" extrusionOk="0">
                  <a:moveTo>
                    <a:pt x="10368" y="0"/>
                  </a:moveTo>
                  <a:lnTo>
                    <a:pt x="0" y="2371"/>
                  </a:lnTo>
                  <a:lnTo>
                    <a:pt x="1213" y="8326"/>
                  </a:lnTo>
                  <a:lnTo>
                    <a:pt x="1867" y="8247"/>
                  </a:lnTo>
                  <a:cubicBezTo>
                    <a:pt x="4764" y="7853"/>
                    <a:pt x="16582" y="6045"/>
                    <a:pt x="18391" y="5110"/>
                  </a:cubicBezTo>
                  <a:cubicBezTo>
                    <a:pt x="20411" y="4062"/>
                    <a:pt x="11202" y="3808"/>
                    <a:pt x="11202" y="3808"/>
                  </a:cubicBezTo>
                  <a:lnTo>
                    <a:pt x="10368" y="0"/>
                  </a:ln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62" name="Google Shape;5461;p108">
              <a:extLst>
                <a:ext uri="{FF2B5EF4-FFF2-40B4-BE49-F238E27FC236}">
                  <a16:creationId xmlns:a16="http://schemas.microsoft.com/office/drawing/2014/main" id="{BD4B3FFE-DD27-B742-17E6-AB1F4502F905}"/>
                </a:ext>
              </a:extLst>
            </p:cNvPr>
            <p:cNvSpPr/>
            <p:nvPr/>
          </p:nvSpPr>
          <p:spPr>
            <a:xfrm>
              <a:off x="2841250" y="5396675"/>
              <a:ext cx="108750" cy="76350"/>
            </a:xfrm>
            <a:custGeom>
              <a:avLst/>
              <a:gdLst/>
              <a:ahLst/>
              <a:cxnLst/>
              <a:rect l="l" t="t" r="r" b="b"/>
              <a:pathLst>
                <a:path w="4350" h="3054" extrusionOk="0">
                  <a:moveTo>
                    <a:pt x="1122" y="1"/>
                  </a:moveTo>
                  <a:cubicBezTo>
                    <a:pt x="743" y="1"/>
                    <a:pt x="363" y="70"/>
                    <a:pt x="0" y="210"/>
                  </a:cubicBezTo>
                  <a:lnTo>
                    <a:pt x="591" y="3054"/>
                  </a:lnTo>
                  <a:lnTo>
                    <a:pt x="4349" y="2400"/>
                  </a:lnTo>
                  <a:cubicBezTo>
                    <a:pt x="4050" y="1550"/>
                    <a:pt x="3448" y="840"/>
                    <a:pt x="2658" y="407"/>
                  </a:cubicBezTo>
                  <a:cubicBezTo>
                    <a:pt x="2184" y="137"/>
                    <a:pt x="1654" y="1"/>
                    <a:pt x="1122" y="1"/>
                  </a:cubicBez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63" name="Google Shape;5462;p108">
              <a:extLst>
                <a:ext uri="{FF2B5EF4-FFF2-40B4-BE49-F238E27FC236}">
                  <a16:creationId xmlns:a16="http://schemas.microsoft.com/office/drawing/2014/main" id="{2D1004F2-275F-70BF-70CE-5CC5B138C63C}"/>
                </a:ext>
              </a:extLst>
            </p:cNvPr>
            <p:cNvSpPr/>
            <p:nvPr/>
          </p:nvSpPr>
          <p:spPr>
            <a:xfrm>
              <a:off x="2855325" y="5370650"/>
              <a:ext cx="445300" cy="106100"/>
            </a:xfrm>
            <a:custGeom>
              <a:avLst/>
              <a:gdLst/>
              <a:ahLst/>
              <a:cxnLst/>
              <a:rect l="l" t="t" r="r" b="b"/>
              <a:pathLst>
                <a:path w="17812" h="4244" extrusionOk="0">
                  <a:moveTo>
                    <a:pt x="14546" y="1"/>
                  </a:moveTo>
                  <a:cubicBezTo>
                    <a:pt x="13946" y="139"/>
                    <a:pt x="13877" y="1489"/>
                    <a:pt x="13877" y="1489"/>
                  </a:cubicBezTo>
                  <a:lnTo>
                    <a:pt x="0" y="4014"/>
                  </a:lnTo>
                  <a:lnTo>
                    <a:pt x="28" y="4243"/>
                  </a:lnTo>
                  <a:cubicBezTo>
                    <a:pt x="5354" y="3696"/>
                    <a:pt x="17227" y="1431"/>
                    <a:pt x="17518" y="856"/>
                  </a:cubicBezTo>
                  <a:cubicBezTo>
                    <a:pt x="17811" y="282"/>
                    <a:pt x="14546" y="1"/>
                    <a:pt x="14546" y="1"/>
                  </a:cubicBez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64" name="Google Shape;5463;p108">
              <a:extLst>
                <a:ext uri="{FF2B5EF4-FFF2-40B4-BE49-F238E27FC236}">
                  <a16:creationId xmlns:a16="http://schemas.microsoft.com/office/drawing/2014/main" id="{7A486D46-0CB4-3485-D2D7-8472DD885EFC}"/>
                </a:ext>
              </a:extLst>
            </p:cNvPr>
            <p:cNvSpPr/>
            <p:nvPr/>
          </p:nvSpPr>
          <p:spPr>
            <a:xfrm>
              <a:off x="2851200" y="5388600"/>
              <a:ext cx="442375" cy="82950"/>
            </a:xfrm>
            <a:custGeom>
              <a:avLst/>
              <a:gdLst/>
              <a:ahLst/>
              <a:cxnLst/>
              <a:rect l="l" t="t" r="r" b="b"/>
              <a:pathLst>
                <a:path w="17695" h="3318" extrusionOk="0">
                  <a:moveTo>
                    <a:pt x="17694" y="1"/>
                  </a:moveTo>
                  <a:lnTo>
                    <a:pt x="17694" y="1"/>
                  </a:lnTo>
                  <a:cubicBezTo>
                    <a:pt x="17634" y="3"/>
                    <a:pt x="17573" y="11"/>
                    <a:pt x="17514" y="27"/>
                  </a:cubicBezTo>
                  <a:lnTo>
                    <a:pt x="16982" y="134"/>
                  </a:lnTo>
                  <a:lnTo>
                    <a:pt x="15100" y="533"/>
                  </a:lnTo>
                  <a:cubicBezTo>
                    <a:pt x="13505" y="867"/>
                    <a:pt x="11309" y="1320"/>
                    <a:pt x="8869" y="1782"/>
                  </a:cubicBezTo>
                  <a:cubicBezTo>
                    <a:pt x="6429" y="2244"/>
                    <a:pt x="4223" y="2633"/>
                    <a:pt x="2617" y="2904"/>
                  </a:cubicBezTo>
                  <a:lnTo>
                    <a:pt x="719" y="3223"/>
                  </a:lnTo>
                  <a:lnTo>
                    <a:pt x="187" y="3313"/>
                  </a:lnTo>
                  <a:lnTo>
                    <a:pt x="1" y="3318"/>
                  </a:lnTo>
                  <a:lnTo>
                    <a:pt x="187" y="3318"/>
                  </a:lnTo>
                  <a:lnTo>
                    <a:pt x="719" y="3249"/>
                  </a:lnTo>
                  <a:lnTo>
                    <a:pt x="2628" y="2967"/>
                  </a:lnTo>
                  <a:cubicBezTo>
                    <a:pt x="4223" y="2718"/>
                    <a:pt x="6449" y="2345"/>
                    <a:pt x="8891" y="1904"/>
                  </a:cubicBezTo>
                  <a:cubicBezTo>
                    <a:pt x="11331" y="1463"/>
                    <a:pt x="13526" y="974"/>
                    <a:pt x="15111" y="617"/>
                  </a:cubicBezTo>
                  <a:lnTo>
                    <a:pt x="16988" y="181"/>
                  </a:lnTo>
                  <a:lnTo>
                    <a:pt x="17519" y="54"/>
                  </a:lnTo>
                  <a:lnTo>
                    <a:pt x="17694" y="1"/>
                  </a:ln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65" name="Google Shape;5464;p108">
              <a:extLst>
                <a:ext uri="{FF2B5EF4-FFF2-40B4-BE49-F238E27FC236}">
                  <a16:creationId xmlns:a16="http://schemas.microsoft.com/office/drawing/2014/main" id="{AEAF1293-E26C-6474-BA38-A74AF3F274E8}"/>
                </a:ext>
              </a:extLst>
            </p:cNvPr>
            <p:cNvSpPr/>
            <p:nvPr/>
          </p:nvSpPr>
          <p:spPr>
            <a:xfrm>
              <a:off x="3200475" y="5367200"/>
              <a:ext cx="20400" cy="44700"/>
            </a:xfrm>
            <a:custGeom>
              <a:avLst/>
              <a:gdLst/>
              <a:ahLst/>
              <a:cxnLst/>
              <a:rect l="l" t="t" r="r" b="b"/>
              <a:pathLst>
                <a:path w="816" h="1788" extrusionOk="0">
                  <a:moveTo>
                    <a:pt x="815" y="0"/>
                  </a:moveTo>
                  <a:cubicBezTo>
                    <a:pt x="520" y="180"/>
                    <a:pt x="297" y="459"/>
                    <a:pt x="188" y="787"/>
                  </a:cubicBezTo>
                  <a:cubicBezTo>
                    <a:pt x="33" y="1096"/>
                    <a:pt x="1" y="1454"/>
                    <a:pt x="98" y="1787"/>
                  </a:cubicBezTo>
                  <a:cubicBezTo>
                    <a:pt x="121" y="1462"/>
                    <a:pt x="182" y="1144"/>
                    <a:pt x="284" y="834"/>
                  </a:cubicBezTo>
                  <a:cubicBezTo>
                    <a:pt x="431" y="538"/>
                    <a:pt x="609" y="258"/>
                    <a:pt x="815"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66" name="Google Shape;5465;p108">
              <a:extLst>
                <a:ext uri="{FF2B5EF4-FFF2-40B4-BE49-F238E27FC236}">
                  <a16:creationId xmlns:a16="http://schemas.microsoft.com/office/drawing/2014/main" id="{71EDA320-DFAA-C94E-8383-AB8F182F652C}"/>
                </a:ext>
              </a:extLst>
            </p:cNvPr>
            <p:cNvSpPr/>
            <p:nvPr/>
          </p:nvSpPr>
          <p:spPr>
            <a:xfrm>
              <a:off x="3118925" y="5364550"/>
              <a:ext cx="9725" cy="23825"/>
            </a:xfrm>
            <a:custGeom>
              <a:avLst/>
              <a:gdLst/>
              <a:ahLst/>
              <a:cxnLst/>
              <a:rect l="l" t="t" r="r" b="b"/>
              <a:pathLst>
                <a:path w="389" h="953" extrusionOk="0">
                  <a:moveTo>
                    <a:pt x="388" y="1"/>
                  </a:moveTo>
                  <a:cubicBezTo>
                    <a:pt x="357" y="1"/>
                    <a:pt x="240" y="187"/>
                    <a:pt x="133" y="452"/>
                  </a:cubicBezTo>
                  <a:cubicBezTo>
                    <a:pt x="48" y="605"/>
                    <a:pt x="3" y="777"/>
                    <a:pt x="1" y="952"/>
                  </a:cubicBezTo>
                  <a:cubicBezTo>
                    <a:pt x="33" y="952"/>
                    <a:pt x="149" y="760"/>
                    <a:pt x="255" y="495"/>
                  </a:cubicBezTo>
                  <a:cubicBezTo>
                    <a:pt x="340" y="343"/>
                    <a:pt x="386" y="174"/>
                    <a:pt x="388"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67" name="Google Shape;5466;p108">
              <a:extLst>
                <a:ext uri="{FF2B5EF4-FFF2-40B4-BE49-F238E27FC236}">
                  <a16:creationId xmlns:a16="http://schemas.microsoft.com/office/drawing/2014/main" id="{3235DC73-3058-4154-87DE-4F2B0E08E87B}"/>
                </a:ext>
              </a:extLst>
            </p:cNvPr>
            <p:cNvSpPr/>
            <p:nvPr/>
          </p:nvSpPr>
          <p:spPr>
            <a:xfrm>
              <a:off x="3095100" y="5363975"/>
              <a:ext cx="14900" cy="17450"/>
            </a:xfrm>
            <a:custGeom>
              <a:avLst/>
              <a:gdLst/>
              <a:ahLst/>
              <a:cxnLst/>
              <a:rect l="l" t="t" r="r" b="b"/>
              <a:pathLst>
                <a:path w="596" h="698" extrusionOk="0">
                  <a:moveTo>
                    <a:pt x="563" y="0"/>
                  </a:moveTo>
                  <a:cubicBezTo>
                    <a:pt x="523" y="0"/>
                    <a:pt x="384" y="132"/>
                    <a:pt x="245" y="310"/>
                  </a:cubicBezTo>
                  <a:cubicBezTo>
                    <a:pt x="97" y="501"/>
                    <a:pt x="1" y="677"/>
                    <a:pt x="27" y="698"/>
                  </a:cubicBezTo>
                  <a:cubicBezTo>
                    <a:pt x="54" y="698"/>
                    <a:pt x="198" y="582"/>
                    <a:pt x="347" y="390"/>
                  </a:cubicBezTo>
                  <a:cubicBezTo>
                    <a:pt x="495" y="199"/>
                    <a:pt x="596" y="24"/>
                    <a:pt x="570" y="2"/>
                  </a:cubicBezTo>
                  <a:cubicBezTo>
                    <a:pt x="568" y="1"/>
                    <a:pt x="565" y="0"/>
                    <a:pt x="563"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68" name="Google Shape;5467;p108">
              <a:extLst>
                <a:ext uri="{FF2B5EF4-FFF2-40B4-BE49-F238E27FC236}">
                  <a16:creationId xmlns:a16="http://schemas.microsoft.com/office/drawing/2014/main" id="{FC9B3A70-02F0-255D-990C-2C28F5CD8C0A}"/>
                </a:ext>
              </a:extLst>
            </p:cNvPr>
            <p:cNvSpPr/>
            <p:nvPr/>
          </p:nvSpPr>
          <p:spPr>
            <a:xfrm>
              <a:off x="3077825" y="5354550"/>
              <a:ext cx="27275" cy="5625"/>
            </a:xfrm>
            <a:custGeom>
              <a:avLst/>
              <a:gdLst/>
              <a:ahLst/>
              <a:cxnLst/>
              <a:rect l="l" t="t" r="r" b="b"/>
              <a:pathLst>
                <a:path w="1091" h="225" extrusionOk="0">
                  <a:moveTo>
                    <a:pt x="916" y="0"/>
                  </a:moveTo>
                  <a:cubicBezTo>
                    <a:pt x="796" y="0"/>
                    <a:pt x="676" y="17"/>
                    <a:pt x="559" y="49"/>
                  </a:cubicBezTo>
                  <a:cubicBezTo>
                    <a:pt x="364" y="60"/>
                    <a:pt x="173" y="115"/>
                    <a:pt x="1" y="209"/>
                  </a:cubicBezTo>
                  <a:cubicBezTo>
                    <a:pt x="66" y="219"/>
                    <a:pt x="132" y="224"/>
                    <a:pt x="198" y="224"/>
                  </a:cubicBezTo>
                  <a:cubicBezTo>
                    <a:pt x="320" y="224"/>
                    <a:pt x="441" y="207"/>
                    <a:pt x="559" y="172"/>
                  </a:cubicBezTo>
                  <a:cubicBezTo>
                    <a:pt x="746" y="160"/>
                    <a:pt x="928" y="106"/>
                    <a:pt x="1090" y="12"/>
                  </a:cubicBezTo>
                  <a:cubicBezTo>
                    <a:pt x="1032" y="4"/>
                    <a:pt x="974" y="0"/>
                    <a:pt x="916"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69" name="Google Shape;5468;p108">
              <a:extLst>
                <a:ext uri="{FF2B5EF4-FFF2-40B4-BE49-F238E27FC236}">
                  <a16:creationId xmlns:a16="http://schemas.microsoft.com/office/drawing/2014/main" id="{5369B7C5-2F1A-6EC5-4F45-3C697D4FBC87}"/>
                </a:ext>
              </a:extLst>
            </p:cNvPr>
            <p:cNvSpPr/>
            <p:nvPr/>
          </p:nvSpPr>
          <p:spPr>
            <a:xfrm>
              <a:off x="3070125" y="5340225"/>
              <a:ext cx="31150" cy="5325"/>
            </a:xfrm>
            <a:custGeom>
              <a:avLst/>
              <a:gdLst/>
              <a:ahLst/>
              <a:cxnLst/>
              <a:rect l="l" t="t" r="r" b="b"/>
              <a:pathLst>
                <a:path w="1246" h="213" extrusionOk="0">
                  <a:moveTo>
                    <a:pt x="1245" y="1"/>
                  </a:moveTo>
                  <a:lnTo>
                    <a:pt x="1245" y="1"/>
                  </a:lnTo>
                  <a:cubicBezTo>
                    <a:pt x="1035" y="8"/>
                    <a:pt x="827" y="31"/>
                    <a:pt x="623" y="74"/>
                  </a:cubicBezTo>
                  <a:cubicBezTo>
                    <a:pt x="413" y="79"/>
                    <a:pt x="205" y="101"/>
                    <a:pt x="1" y="144"/>
                  </a:cubicBezTo>
                  <a:cubicBezTo>
                    <a:pt x="151" y="190"/>
                    <a:pt x="305" y="213"/>
                    <a:pt x="459" y="213"/>
                  </a:cubicBezTo>
                  <a:cubicBezTo>
                    <a:pt x="732" y="213"/>
                    <a:pt x="1004" y="141"/>
                    <a:pt x="1245"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70" name="Google Shape;5469;p108">
              <a:extLst>
                <a:ext uri="{FF2B5EF4-FFF2-40B4-BE49-F238E27FC236}">
                  <a16:creationId xmlns:a16="http://schemas.microsoft.com/office/drawing/2014/main" id="{1FA73E26-330B-B911-5CB1-B0A3572047DB}"/>
                </a:ext>
              </a:extLst>
            </p:cNvPr>
            <p:cNvSpPr/>
            <p:nvPr/>
          </p:nvSpPr>
          <p:spPr>
            <a:xfrm>
              <a:off x="3123500" y="5334725"/>
              <a:ext cx="46375" cy="33675"/>
            </a:xfrm>
            <a:custGeom>
              <a:avLst/>
              <a:gdLst/>
              <a:ahLst/>
              <a:cxnLst/>
              <a:rect l="l" t="t" r="r" b="b"/>
              <a:pathLst>
                <a:path w="1855" h="1347" extrusionOk="0">
                  <a:moveTo>
                    <a:pt x="1345" y="119"/>
                  </a:moveTo>
                  <a:cubicBezTo>
                    <a:pt x="1438" y="119"/>
                    <a:pt x="1532" y="131"/>
                    <a:pt x="1624" y="156"/>
                  </a:cubicBezTo>
                  <a:cubicBezTo>
                    <a:pt x="1746" y="215"/>
                    <a:pt x="1724" y="342"/>
                    <a:pt x="1624" y="436"/>
                  </a:cubicBezTo>
                  <a:cubicBezTo>
                    <a:pt x="1515" y="523"/>
                    <a:pt x="1400" y="599"/>
                    <a:pt x="1278" y="665"/>
                  </a:cubicBezTo>
                  <a:cubicBezTo>
                    <a:pt x="1067" y="785"/>
                    <a:pt x="846" y="885"/>
                    <a:pt x="619" y="968"/>
                  </a:cubicBezTo>
                  <a:cubicBezTo>
                    <a:pt x="428" y="1047"/>
                    <a:pt x="268" y="1097"/>
                    <a:pt x="159" y="1130"/>
                  </a:cubicBezTo>
                  <a:lnTo>
                    <a:pt x="159" y="1130"/>
                  </a:lnTo>
                  <a:cubicBezTo>
                    <a:pt x="194" y="991"/>
                    <a:pt x="246" y="857"/>
                    <a:pt x="315" y="730"/>
                  </a:cubicBezTo>
                  <a:cubicBezTo>
                    <a:pt x="433" y="526"/>
                    <a:pt x="606" y="362"/>
                    <a:pt x="815" y="256"/>
                  </a:cubicBezTo>
                  <a:cubicBezTo>
                    <a:pt x="979" y="166"/>
                    <a:pt x="1161" y="119"/>
                    <a:pt x="1345" y="119"/>
                  </a:cubicBezTo>
                  <a:close/>
                  <a:moveTo>
                    <a:pt x="1377" y="1"/>
                  </a:moveTo>
                  <a:cubicBezTo>
                    <a:pt x="912" y="1"/>
                    <a:pt x="473" y="258"/>
                    <a:pt x="253" y="688"/>
                  </a:cubicBezTo>
                  <a:cubicBezTo>
                    <a:pt x="177" y="829"/>
                    <a:pt x="131" y="982"/>
                    <a:pt x="120" y="1142"/>
                  </a:cubicBezTo>
                  <a:lnTo>
                    <a:pt x="120" y="1142"/>
                  </a:lnTo>
                  <a:cubicBezTo>
                    <a:pt x="43" y="1165"/>
                    <a:pt x="1" y="1179"/>
                    <a:pt x="2" y="1188"/>
                  </a:cubicBezTo>
                  <a:cubicBezTo>
                    <a:pt x="41" y="1186"/>
                    <a:pt x="80" y="1184"/>
                    <a:pt x="119" y="1180"/>
                  </a:cubicBezTo>
                  <a:lnTo>
                    <a:pt x="119" y="1180"/>
                  </a:lnTo>
                  <a:lnTo>
                    <a:pt x="119" y="1346"/>
                  </a:lnTo>
                  <a:cubicBezTo>
                    <a:pt x="125" y="1290"/>
                    <a:pt x="135" y="1233"/>
                    <a:pt x="148" y="1177"/>
                  </a:cubicBezTo>
                  <a:lnTo>
                    <a:pt x="148" y="1177"/>
                  </a:lnTo>
                  <a:cubicBezTo>
                    <a:pt x="325" y="1159"/>
                    <a:pt x="499" y="1117"/>
                    <a:pt x="667" y="1055"/>
                  </a:cubicBezTo>
                  <a:cubicBezTo>
                    <a:pt x="902" y="978"/>
                    <a:pt x="1129" y="882"/>
                    <a:pt x="1347" y="767"/>
                  </a:cubicBezTo>
                  <a:cubicBezTo>
                    <a:pt x="1481" y="699"/>
                    <a:pt x="1608" y="618"/>
                    <a:pt x="1725" y="523"/>
                  </a:cubicBezTo>
                  <a:cubicBezTo>
                    <a:pt x="1798" y="465"/>
                    <a:pt x="1844" y="381"/>
                    <a:pt x="1852" y="289"/>
                  </a:cubicBezTo>
                  <a:cubicBezTo>
                    <a:pt x="1855" y="185"/>
                    <a:pt x="1797" y="90"/>
                    <a:pt x="1704" y="44"/>
                  </a:cubicBezTo>
                  <a:cubicBezTo>
                    <a:pt x="1595" y="15"/>
                    <a:pt x="1485" y="1"/>
                    <a:pt x="1377"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71" name="Google Shape;5470;p108">
              <a:extLst>
                <a:ext uri="{FF2B5EF4-FFF2-40B4-BE49-F238E27FC236}">
                  <a16:creationId xmlns:a16="http://schemas.microsoft.com/office/drawing/2014/main" id="{59DB771A-06C6-B882-102B-F623B37B2D68}"/>
                </a:ext>
              </a:extLst>
            </p:cNvPr>
            <p:cNvSpPr/>
            <p:nvPr/>
          </p:nvSpPr>
          <p:spPr>
            <a:xfrm>
              <a:off x="3100675" y="5335650"/>
              <a:ext cx="28800" cy="28800"/>
            </a:xfrm>
            <a:custGeom>
              <a:avLst/>
              <a:gdLst/>
              <a:ahLst/>
              <a:cxnLst/>
              <a:rect l="l" t="t" r="r" b="b"/>
              <a:pathLst>
                <a:path w="1152" h="1152" extrusionOk="0">
                  <a:moveTo>
                    <a:pt x="301" y="0"/>
                  </a:moveTo>
                  <a:cubicBezTo>
                    <a:pt x="267" y="0"/>
                    <a:pt x="232" y="3"/>
                    <a:pt x="197" y="8"/>
                  </a:cubicBezTo>
                  <a:cubicBezTo>
                    <a:pt x="66" y="64"/>
                    <a:pt x="1" y="213"/>
                    <a:pt x="49" y="348"/>
                  </a:cubicBezTo>
                  <a:cubicBezTo>
                    <a:pt x="85" y="450"/>
                    <a:pt x="143" y="543"/>
                    <a:pt x="220" y="620"/>
                  </a:cubicBezTo>
                  <a:cubicBezTo>
                    <a:pt x="335" y="750"/>
                    <a:pt x="468" y="864"/>
                    <a:pt x="613" y="960"/>
                  </a:cubicBezTo>
                  <a:cubicBezTo>
                    <a:pt x="740" y="1057"/>
                    <a:pt x="887" y="1122"/>
                    <a:pt x="1043" y="1152"/>
                  </a:cubicBezTo>
                  <a:cubicBezTo>
                    <a:pt x="923" y="1057"/>
                    <a:pt x="797" y="968"/>
                    <a:pt x="667" y="885"/>
                  </a:cubicBezTo>
                  <a:cubicBezTo>
                    <a:pt x="536" y="786"/>
                    <a:pt x="417" y="671"/>
                    <a:pt x="310" y="545"/>
                  </a:cubicBezTo>
                  <a:cubicBezTo>
                    <a:pt x="193" y="423"/>
                    <a:pt x="81" y="190"/>
                    <a:pt x="246" y="124"/>
                  </a:cubicBezTo>
                  <a:cubicBezTo>
                    <a:pt x="273" y="114"/>
                    <a:pt x="302" y="109"/>
                    <a:pt x="331" y="109"/>
                  </a:cubicBezTo>
                  <a:cubicBezTo>
                    <a:pt x="476" y="109"/>
                    <a:pt x="634" y="228"/>
                    <a:pt x="740" y="321"/>
                  </a:cubicBezTo>
                  <a:cubicBezTo>
                    <a:pt x="857" y="430"/>
                    <a:pt x="947" y="562"/>
                    <a:pt x="1007" y="710"/>
                  </a:cubicBezTo>
                  <a:cubicBezTo>
                    <a:pt x="1052" y="853"/>
                    <a:pt x="1080" y="1001"/>
                    <a:pt x="1091" y="1151"/>
                  </a:cubicBezTo>
                  <a:cubicBezTo>
                    <a:pt x="1151" y="1000"/>
                    <a:pt x="1151" y="833"/>
                    <a:pt x="1091" y="683"/>
                  </a:cubicBezTo>
                  <a:cubicBezTo>
                    <a:pt x="1039" y="514"/>
                    <a:pt x="946" y="360"/>
                    <a:pt x="819" y="236"/>
                  </a:cubicBezTo>
                  <a:cubicBezTo>
                    <a:pt x="688" y="85"/>
                    <a:pt x="499" y="0"/>
                    <a:pt x="301"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72" name="Google Shape;5471;p108">
              <a:extLst>
                <a:ext uri="{FF2B5EF4-FFF2-40B4-BE49-F238E27FC236}">
                  <a16:creationId xmlns:a16="http://schemas.microsoft.com/office/drawing/2014/main" id="{DC9CEFB4-C9AA-B2B0-9C15-7DCEDCF3E90E}"/>
                </a:ext>
              </a:extLst>
            </p:cNvPr>
            <p:cNvSpPr/>
            <p:nvPr/>
          </p:nvSpPr>
          <p:spPr>
            <a:xfrm>
              <a:off x="2843225" y="5394800"/>
              <a:ext cx="106125" cy="60525"/>
            </a:xfrm>
            <a:custGeom>
              <a:avLst/>
              <a:gdLst/>
              <a:ahLst/>
              <a:cxnLst/>
              <a:rect l="l" t="t" r="r" b="b"/>
              <a:pathLst>
                <a:path w="4245" h="2421" extrusionOk="0">
                  <a:moveTo>
                    <a:pt x="1165" y="1"/>
                  </a:moveTo>
                  <a:cubicBezTo>
                    <a:pt x="844" y="1"/>
                    <a:pt x="518" y="50"/>
                    <a:pt x="198" y="151"/>
                  </a:cubicBezTo>
                  <a:cubicBezTo>
                    <a:pt x="129" y="174"/>
                    <a:pt x="64" y="204"/>
                    <a:pt x="1" y="241"/>
                  </a:cubicBezTo>
                  <a:cubicBezTo>
                    <a:pt x="1" y="244"/>
                    <a:pt x="4" y="245"/>
                    <a:pt x="11" y="245"/>
                  </a:cubicBezTo>
                  <a:cubicBezTo>
                    <a:pt x="66" y="245"/>
                    <a:pt x="345" y="153"/>
                    <a:pt x="777" y="125"/>
                  </a:cubicBezTo>
                  <a:cubicBezTo>
                    <a:pt x="862" y="119"/>
                    <a:pt x="948" y="115"/>
                    <a:pt x="1033" y="115"/>
                  </a:cubicBezTo>
                  <a:cubicBezTo>
                    <a:pt x="1569" y="115"/>
                    <a:pt x="2098" y="240"/>
                    <a:pt x="2579" y="480"/>
                  </a:cubicBezTo>
                  <a:cubicBezTo>
                    <a:pt x="3128" y="765"/>
                    <a:pt x="3587" y="1199"/>
                    <a:pt x="3903" y="1729"/>
                  </a:cubicBezTo>
                  <a:cubicBezTo>
                    <a:pt x="4146" y="2134"/>
                    <a:pt x="4216" y="2420"/>
                    <a:pt x="4244" y="2420"/>
                  </a:cubicBezTo>
                  <a:cubicBezTo>
                    <a:pt x="4244" y="2420"/>
                    <a:pt x="4244" y="2420"/>
                    <a:pt x="4244" y="2420"/>
                  </a:cubicBezTo>
                  <a:cubicBezTo>
                    <a:pt x="4240" y="2350"/>
                    <a:pt x="4225" y="2280"/>
                    <a:pt x="4202" y="2213"/>
                  </a:cubicBezTo>
                  <a:cubicBezTo>
                    <a:pt x="4151" y="2028"/>
                    <a:pt x="4078" y="1849"/>
                    <a:pt x="3984" y="1682"/>
                  </a:cubicBezTo>
                  <a:cubicBezTo>
                    <a:pt x="3412" y="624"/>
                    <a:pt x="2317" y="1"/>
                    <a:pt x="1165"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73" name="Google Shape;5472;p108">
              <a:extLst>
                <a:ext uri="{FF2B5EF4-FFF2-40B4-BE49-F238E27FC236}">
                  <a16:creationId xmlns:a16="http://schemas.microsoft.com/office/drawing/2014/main" id="{7BF001D9-6168-7AC8-F911-6B5A372EF35C}"/>
                </a:ext>
              </a:extLst>
            </p:cNvPr>
            <p:cNvSpPr/>
            <p:nvPr/>
          </p:nvSpPr>
          <p:spPr>
            <a:xfrm>
              <a:off x="2977875" y="5412800"/>
              <a:ext cx="76200" cy="13425"/>
            </a:xfrm>
            <a:custGeom>
              <a:avLst/>
              <a:gdLst/>
              <a:ahLst/>
              <a:cxnLst/>
              <a:rect l="l" t="t" r="r" b="b"/>
              <a:pathLst>
                <a:path w="3048" h="537" extrusionOk="0">
                  <a:moveTo>
                    <a:pt x="3029" y="0"/>
                  </a:moveTo>
                  <a:cubicBezTo>
                    <a:pt x="2915" y="0"/>
                    <a:pt x="2286" y="153"/>
                    <a:pt x="1527" y="293"/>
                  </a:cubicBezTo>
                  <a:cubicBezTo>
                    <a:pt x="687" y="447"/>
                    <a:pt x="1" y="479"/>
                    <a:pt x="1" y="537"/>
                  </a:cubicBezTo>
                  <a:cubicBezTo>
                    <a:pt x="4" y="537"/>
                    <a:pt x="8" y="537"/>
                    <a:pt x="11" y="537"/>
                  </a:cubicBezTo>
                  <a:cubicBezTo>
                    <a:pt x="1046" y="537"/>
                    <a:pt x="2073" y="357"/>
                    <a:pt x="3047" y="6"/>
                  </a:cubicBezTo>
                  <a:cubicBezTo>
                    <a:pt x="3047" y="2"/>
                    <a:pt x="3041" y="0"/>
                    <a:pt x="3029"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74" name="Google Shape;5473;p108">
              <a:extLst>
                <a:ext uri="{FF2B5EF4-FFF2-40B4-BE49-F238E27FC236}">
                  <a16:creationId xmlns:a16="http://schemas.microsoft.com/office/drawing/2014/main" id="{A07F42FE-A3F4-01A0-A389-E07509E405E7}"/>
                </a:ext>
              </a:extLst>
            </p:cNvPr>
            <p:cNvSpPr/>
            <p:nvPr/>
          </p:nvSpPr>
          <p:spPr>
            <a:xfrm>
              <a:off x="2926975" y="5435100"/>
              <a:ext cx="10375" cy="13475"/>
            </a:xfrm>
            <a:custGeom>
              <a:avLst/>
              <a:gdLst/>
              <a:ahLst/>
              <a:cxnLst/>
              <a:rect l="l" t="t" r="r" b="b"/>
              <a:pathLst>
                <a:path w="415" h="539" extrusionOk="0">
                  <a:moveTo>
                    <a:pt x="17" y="0"/>
                  </a:moveTo>
                  <a:cubicBezTo>
                    <a:pt x="9" y="0"/>
                    <a:pt x="3" y="2"/>
                    <a:pt x="1" y="6"/>
                  </a:cubicBezTo>
                  <a:cubicBezTo>
                    <a:pt x="1" y="38"/>
                    <a:pt x="80" y="140"/>
                    <a:pt x="181" y="277"/>
                  </a:cubicBezTo>
                  <a:cubicBezTo>
                    <a:pt x="279" y="412"/>
                    <a:pt x="338" y="538"/>
                    <a:pt x="375" y="538"/>
                  </a:cubicBezTo>
                  <a:cubicBezTo>
                    <a:pt x="376" y="538"/>
                    <a:pt x="377" y="538"/>
                    <a:pt x="378" y="538"/>
                  </a:cubicBezTo>
                  <a:cubicBezTo>
                    <a:pt x="414" y="532"/>
                    <a:pt x="378" y="363"/>
                    <a:pt x="288" y="203"/>
                  </a:cubicBezTo>
                  <a:cubicBezTo>
                    <a:pt x="210" y="67"/>
                    <a:pt x="66" y="0"/>
                    <a:pt x="17"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75" name="Google Shape;5474;p108">
              <a:extLst>
                <a:ext uri="{FF2B5EF4-FFF2-40B4-BE49-F238E27FC236}">
                  <a16:creationId xmlns:a16="http://schemas.microsoft.com/office/drawing/2014/main" id="{104F9493-70F4-0545-5448-C57E392C2E9E}"/>
                </a:ext>
              </a:extLst>
            </p:cNvPr>
            <p:cNvSpPr/>
            <p:nvPr/>
          </p:nvSpPr>
          <p:spPr>
            <a:xfrm>
              <a:off x="2902900" y="5415325"/>
              <a:ext cx="12150" cy="8275"/>
            </a:xfrm>
            <a:custGeom>
              <a:avLst/>
              <a:gdLst/>
              <a:ahLst/>
              <a:cxnLst/>
              <a:rect l="l" t="t" r="r" b="b"/>
              <a:pathLst>
                <a:path w="486" h="331" extrusionOk="0">
                  <a:moveTo>
                    <a:pt x="30" y="1"/>
                  </a:moveTo>
                  <a:cubicBezTo>
                    <a:pt x="17" y="1"/>
                    <a:pt x="7" y="4"/>
                    <a:pt x="0" y="10"/>
                  </a:cubicBezTo>
                  <a:cubicBezTo>
                    <a:pt x="0" y="37"/>
                    <a:pt x="64" y="128"/>
                    <a:pt x="192" y="218"/>
                  </a:cubicBezTo>
                  <a:cubicBezTo>
                    <a:pt x="292" y="288"/>
                    <a:pt x="388" y="330"/>
                    <a:pt x="436" y="330"/>
                  </a:cubicBezTo>
                  <a:cubicBezTo>
                    <a:pt x="449" y="330"/>
                    <a:pt x="459" y="327"/>
                    <a:pt x="464" y="319"/>
                  </a:cubicBezTo>
                  <a:cubicBezTo>
                    <a:pt x="485" y="286"/>
                    <a:pt x="394" y="196"/>
                    <a:pt x="267" y="112"/>
                  </a:cubicBezTo>
                  <a:cubicBezTo>
                    <a:pt x="166" y="45"/>
                    <a:pt x="78" y="1"/>
                    <a:pt x="30"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76" name="Google Shape;5475;p108">
              <a:extLst>
                <a:ext uri="{FF2B5EF4-FFF2-40B4-BE49-F238E27FC236}">
                  <a16:creationId xmlns:a16="http://schemas.microsoft.com/office/drawing/2014/main" id="{3061462A-4CCE-488E-D31D-4CE7AC947250}"/>
                </a:ext>
              </a:extLst>
            </p:cNvPr>
            <p:cNvSpPr/>
            <p:nvPr/>
          </p:nvSpPr>
          <p:spPr>
            <a:xfrm>
              <a:off x="2873325" y="5407650"/>
              <a:ext cx="16600" cy="4700"/>
            </a:xfrm>
            <a:custGeom>
              <a:avLst/>
              <a:gdLst/>
              <a:ahLst/>
              <a:cxnLst/>
              <a:rect l="l" t="t" r="r" b="b"/>
              <a:pathLst>
                <a:path w="664" h="188" extrusionOk="0">
                  <a:moveTo>
                    <a:pt x="285" y="1"/>
                  </a:moveTo>
                  <a:cubicBezTo>
                    <a:pt x="117" y="1"/>
                    <a:pt x="1" y="71"/>
                    <a:pt x="20" y="94"/>
                  </a:cubicBezTo>
                  <a:cubicBezTo>
                    <a:pt x="20" y="110"/>
                    <a:pt x="46" y="113"/>
                    <a:pt x="88" y="113"/>
                  </a:cubicBezTo>
                  <a:cubicBezTo>
                    <a:pt x="109" y="113"/>
                    <a:pt x="134" y="112"/>
                    <a:pt x="161" y="112"/>
                  </a:cubicBezTo>
                  <a:cubicBezTo>
                    <a:pt x="212" y="112"/>
                    <a:pt x="272" y="114"/>
                    <a:pt x="334" y="126"/>
                  </a:cubicBezTo>
                  <a:cubicBezTo>
                    <a:pt x="465" y="152"/>
                    <a:pt x="569" y="187"/>
                    <a:pt x="617" y="187"/>
                  </a:cubicBezTo>
                  <a:cubicBezTo>
                    <a:pt x="629" y="187"/>
                    <a:pt x="638" y="185"/>
                    <a:pt x="642" y="180"/>
                  </a:cubicBezTo>
                  <a:cubicBezTo>
                    <a:pt x="663" y="154"/>
                    <a:pt x="552" y="26"/>
                    <a:pt x="349" y="4"/>
                  </a:cubicBezTo>
                  <a:cubicBezTo>
                    <a:pt x="327" y="2"/>
                    <a:pt x="306" y="1"/>
                    <a:pt x="285"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77" name="Google Shape;5476;p108">
              <a:extLst>
                <a:ext uri="{FF2B5EF4-FFF2-40B4-BE49-F238E27FC236}">
                  <a16:creationId xmlns:a16="http://schemas.microsoft.com/office/drawing/2014/main" id="{A895875F-8F48-6688-2284-BF741CA0C44E}"/>
                </a:ext>
              </a:extLst>
            </p:cNvPr>
            <p:cNvSpPr/>
            <p:nvPr/>
          </p:nvSpPr>
          <p:spPr>
            <a:xfrm>
              <a:off x="2853225" y="5407650"/>
              <a:ext cx="8525" cy="3600"/>
            </a:xfrm>
            <a:custGeom>
              <a:avLst/>
              <a:gdLst/>
              <a:ahLst/>
              <a:cxnLst/>
              <a:rect l="l" t="t" r="r" b="b"/>
              <a:pathLst>
                <a:path w="341" h="144" extrusionOk="0">
                  <a:moveTo>
                    <a:pt x="109" y="1"/>
                  </a:moveTo>
                  <a:cubicBezTo>
                    <a:pt x="50" y="1"/>
                    <a:pt x="4" y="19"/>
                    <a:pt x="0" y="47"/>
                  </a:cubicBezTo>
                  <a:cubicBezTo>
                    <a:pt x="0" y="79"/>
                    <a:pt x="63" y="120"/>
                    <a:pt x="154" y="137"/>
                  </a:cubicBezTo>
                  <a:cubicBezTo>
                    <a:pt x="178" y="142"/>
                    <a:pt x="202" y="144"/>
                    <a:pt x="224" y="144"/>
                  </a:cubicBezTo>
                  <a:cubicBezTo>
                    <a:pt x="284" y="144"/>
                    <a:pt x="331" y="128"/>
                    <a:pt x="334" y="105"/>
                  </a:cubicBezTo>
                  <a:cubicBezTo>
                    <a:pt x="340" y="73"/>
                    <a:pt x="270" y="30"/>
                    <a:pt x="180" y="9"/>
                  </a:cubicBezTo>
                  <a:cubicBezTo>
                    <a:pt x="156" y="3"/>
                    <a:pt x="132" y="1"/>
                    <a:pt x="109"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78" name="Google Shape;5477;p108">
              <a:extLst>
                <a:ext uri="{FF2B5EF4-FFF2-40B4-BE49-F238E27FC236}">
                  <a16:creationId xmlns:a16="http://schemas.microsoft.com/office/drawing/2014/main" id="{1F833231-CE59-D145-E247-270D16991B92}"/>
                </a:ext>
              </a:extLst>
            </p:cNvPr>
            <p:cNvSpPr/>
            <p:nvPr/>
          </p:nvSpPr>
          <p:spPr>
            <a:xfrm>
              <a:off x="2833275" y="5315650"/>
              <a:ext cx="264800" cy="71925"/>
            </a:xfrm>
            <a:custGeom>
              <a:avLst/>
              <a:gdLst/>
              <a:ahLst/>
              <a:cxnLst/>
              <a:rect l="l" t="t" r="r" b="b"/>
              <a:pathLst>
                <a:path w="10592" h="2877" extrusionOk="0">
                  <a:moveTo>
                    <a:pt x="10511" y="0"/>
                  </a:moveTo>
                  <a:lnTo>
                    <a:pt x="1" y="2030"/>
                  </a:lnTo>
                  <a:lnTo>
                    <a:pt x="187" y="2876"/>
                  </a:lnTo>
                  <a:lnTo>
                    <a:pt x="10591" y="420"/>
                  </a:lnTo>
                  <a:lnTo>
                    <a:pt x="10511" y="0"/>
                  </a:lnTo>
                  <a:close/>
                </a:path>
              </a:pathLst>
            </a:custGeom>
            <a:solidFill>
              <a:srgbClr val="00000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79" name="Google Shape;5478;p108">
              <a:extLst>
                <a:ext uri="{FF2B5EF4-FFF2-40B4-BE49-F238E27FC236}">
                  <a16:creationId xmlns:a16="http://schemas.microsoft.com/office/drawing/2014/main" id="{934F6A3A-1183-1CD7-D6D7-2B45CFC6E565}"/>
                </a:ext>
              </a:extLst>
            </p:cNvPr>
            <p:cNvSpPr/>
            <p:nvPr/>
          </p:nvSpPr>
          <p:spPr>
            <a:xfrm>
              <a:off x="2431050" y="2955375"/>
              <a:ext cx="320625" cy="231375"/>
            </a:xfrm>
            <a:custGeom>
              <a:avLst/>
              <a:gdLst/>
              <a:ahLst/>
              <a:cxnLst/>
              <a:rect l="l" t="t" r="r" b="b"/>
              <a:pathLst>
                <a:path w="12825" h="9255" extrusionOk="0">
                  <a:moveTo>
                    <a:pt x="7612" y="1"/>
                  </a:moveTo>
                  <a:cubicBezTo>
                    <a:pt x="7042" y="1"/>
                    <a:pt x="2352" y="1955"/>
                    <a:pt x="2074" y="2044"/>
                  </a:cubicBezTo>
                  <a:cubicBezTo>
                    <a:pt x="1293" y="2603"/>
                    <a:pt x="594" y="3269"/>
                    <a:pt x="1" y="4022"/>
                  </a:cubicBezTo>
                  <a:lnTo>
                    <a:pt x="772" y="9254"/>
                  </a:lnTo>
                  <a:lnTo>
                    <a:pt x="9592" y="8983"/>
                  </a:lnTo>
                  <a:lnTo>
                    <a:pt x="9592" y="8164"/>
                  </a:lnTo>
                  <a:lnTo>
                    <a:pt x="10172" y="8117"/>
                  </a:lnTo>
                  <a:cubicBezTo>
                    <a:pt x="10172" y="8117"/>
                    <a:pt x="10309" y="8553"/>
                    <a:pt x="10411" y="8792"/>
                  </a:cubicBezTo>
                  <a:cubicBezTo>
                    <a:pt x="10459" y="8905"/>
                    <a:pt x="10698" y="8954"/>
                    <a:pt x="10958" y="8954"/>
                  </a:cubicBezTo>
                  <a:cubicBezTo>
                    <a:pt x="11249" y="8954"/>
                    <a:pt x="11565" y="8893"/>
                    <a:pt x="11666" y="8792"/>
                  </a:cubicBezTo>
                  <a:cubicBezTo>
                    <a:pt x="11857" y="8600"/>
                    <a:pt x="11230" y="7585"/>
                    <a:pt x="11230" y="7584"/>
                  </a:cubicBezTo>
                  <a:lnTo>
                    <a:pt x="11230" y="7584"/>
                  </a:lnTo>
                  <a:cubicBezTo>
                    <a:pt x="11542" y="7955"/>
                    <a:pt x="11918" y="8267"/>
                    <a:pt x="12340" y="8505"/>
                  </a:cubicBezTo>
                  <a:cubicBezTo>
                    <a:pt x="12375" y="8517"/>
                    <a:pt x="12408" y="8522"/>
                    <a:pt x="12437" y="8522"/>
                  </a:cubicBezTo>
                  <a:cubicBezTo>
                    <a:pt x="12776" y="8522"/>
                    <a:pt x="12776" y="7830"/>
                    <a:pt x="12776" y="7830"/>
                  </a:cubicBezTo>
                  <a:cubicBezTo>
                    <a:pt x="12776" y="7830"/>
                    <a:pt x="11841" y="6117"/>
                    <a:pt x="11969" y="6117"/>
                  </a:cubicBezTo>
                  <a:cubicBezTo>
                    <a:pt x="11977" y="6117"/>
                    <a:pt x="11989" y="6124"/>
                    <a:pt x="12006" y="6139"/>
                  </a:cubicBezTo>
                  <a:cubicBezTo>
                    <a:pt x="12071" y="6194"/>
                    <a:pt x="12145" y="6220"/>
                    <a:pt x="12219" y="6220"/>
                  </a:cubicBezTo>
                  <a:cubicBezTo>
                    <a:pt x="12471" y="6220"/>
                    <a:pt x="12739" y="5927"/>
                    <a:pt x="12776" y="5517"/>
                  </a:cubicBezTo>
                  <a:cubicBezTo>
                    <a:pt x="12825" y="4985"/>
                    <a:pt x="9496" y="2529"/>
                    <a:pt x="9496" y="2529"/>
                  </a:cubicBezTo>
                  <a:lnTo>
                    <a:pt x="6509" y="2284"/>
                  </a:lnTo>
                  <a:lnTo>
                    <a:pt x="7328" y="2012"/>
                  </a:lnTo>
                  <a:cubicBezTo>
                    <a:pt x="8391" y="1450"/>
                    <a:pt x="7764" y="259"/>
                    <a:pt x="7668" y="19"/>
                  </a:cubicBezTo>
                  <a:cubicBezTo>
                    <a:pt x="7663" y="7"/>
                    <a:pt x="7644" y="1"/>
                    <a:pt x="7612" y="1"/>
                  </a:cubicBezTo>
                  <a:close/>
                </a:path>
              </a:pathLst>
            </a:custGeom>
            <a:solidFill>
              <a:srgbClr val="AA655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80" name="Google Shape;5479;p108">
              <a:extLst>
                <a:ext uri="{FF2B5EF4-FFF2-40B4-BE49-F238E27FC236}">
                  <a16:creationId xmlns:a16="http://schemas.microsoft.com/office/drawing/2014/main" id="{E544EE01-E3A7-B5FB-94A1-09239463F0BF}"/>
                </a:ext>
              </a:extLst>
            </p:cNvPr>
            <p:cNvSpPr/>
            <p:nvPr/>
          </p:nvSpPr>
          <p:spPr>
            <a:xfrm>
              <a:off x="1507300" y="2447450"/>
              <a:ext cx="942525" cy="812000"/>
            </a:xfrm>
            <a:custGeom>
              <a:avLst/>
              <a:gdLst/>
              <a:ahLst/>
              <a:cxnLst/>
              <a:rect l="l" t="t" r="r" b="b"/>
              <a:pathLst>
                <a:path w="37701" h="32480" extrusionOk="0">
                  <a:moveTo>
                    <a:pt x="2771" y="0"/>
                  </a:moveTo>
                  <a:lnTo>
                    <a:pt x="0" y="8033"/>
                  </a:lnTo>
                  <a:lnTo>
                    <a:pt x="13505" y="32479"/>
                  </a:lnTo>
                  <a:lnTo>
                    <a:pt x="37701" y="30193"/>
                  </a:lnTo>
                  <a:lnTo>
                    <a:pt x="37243" y="24117"/>
                  </a:lnTo>
                  <a:lnTo>
                    <a:pt x="16238" y="22038"/>
                  </a:lnTo>
                  <a:lnTo>
                    <a:pt x="5466" y="3184"/>
                  </a:lnTo>
                  <a:lnTo>
                    <a:pt x="2771" y="0"/>
                  </a:ln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dirty="0">
                <a:solidFill>
                  <a:srgbClr val="000000"/>
                </a:solidFill>
                <a:latin typeface="Arial"/>
                <a:cs typeface="Arial"/>
                <a:sym typeface="Arial"/>
              </a:endParaRPr>
            </a:p>
          </p:txBody>
        </p:sp>
        <p:sp>
          <p:nvSpPr>
            <p:cNvPr id="281" name="Google Shape;5480;p108">
              <a:extLst>
                <a:ext uri="{FF2B5EF4-FFF2-40B4-BE49-F238E27FC236}">
                  <a16:creationId xmlns:a16="http://schemas.microsoft.com/office/drawing/2014/main" id="{AB59B7E6-303E-A3FA-2B62-B036F01A5236}"/>
                </a:ext>
              </a:extLst>
            </p:cNvPr>
            <p:cNvSpPr/>
            <p:nvPr/>
          </p:nvSpPr>
          <p:spPr>
            <a:xfrm>
              <a:off x="1042100" y="2283700"/>
              <a:ext cx="862925" cy="1310150"/>
            </a:xfrm>
            <a:custGeom>
              <a:avLst/>
              <a:gdLst/>
              <a:ahLst/>
              <a:cxnLst/>
              <a:rect l="l" t="t" r="r" b="b"/>
              <a:pathLst>
                <a:path w="34517" h="52406" extrusionOk="0">
                  <a:moveTo>
                    <a:pt x="9682" y="0"/>
                  </a:moveTo>
                  <a:lnTo>
                    <a:pt x="7443" y="2803"/>
                  </a:lnTo>
                  <a:lnTo>
                    <a:pt x="7715" y="2946"/>
                  </a:lnTo>
                  <a:cubicBezTo>
                    <a:pt x="6790" y="3913"/>
                    <a:pt x="0" y="11266"/>
                    <a:pt x="389" y="16710"/>
                  </a:cubicBezTo>
                  <a:cubicBezTo>
                    <a:pt x="755" y="21601"/>
                    <a:pt x="11054" y="52406"/>
                    <a:pt x="11054" y="52406"/>
                  </a:cubicBezTo>
                  <a:lnTo>
                    <a:pt x="34516" y="45548"/>
                  </a:lnTo>
                  <a:lnTo>
                    <a:pt x="23505" y="15742"/>
                  </a:lnTo>
                  <a:lnTo>
                    <a:pt x="21421" y="7879"/>
                  </a:lnTo>
                  <a:lnTo>
                    <a:pt x="21379" y="5316"/>
                  </a:lnTo>
                  <a:lnTo>
                    <a:pt x="9682" y="0"/>
                  </a:ln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82" name="Google Shape;5481;p108">
              <a:extLst>
                <a:ext uri="{FF2B5EF4-FFF2-40B4-BE49-F238E27FC236}">
                  <a16:creationId xmlns:a16="http://schemas.microsoft.com/office/drawing/2014/main" id="{AF721E9E-F62E-16D5-FCC2-7CD447BA8439}"/>
                </a:ext>
              </a:extLst>
            </p:cNvPr>
            <p:cNvSpPr/>
            <p:nvPr/>
          </p:nvSpPr>
          <p:spPr>
            <a:xfrm>
              <a:off x="1554750" y="2483325"/>
              <a:ext cx="456600" cy="969100"/>
            </a:xfrm>
            <a:custGeom>
              <a:avLst/>
              <a:gdLst/>
              <a:ahLst/>
              <a:cxnLst/>
              <a:rect l="l" t="t" r="r" b="b"/>
              <a:pathLst>
                <a:path w="18264" h="38764" extrusionOk="0">
                  <a:moveTo>
                    <a:pt x="660" y="0"/>
                  </a:moveTo>
                  <a:lnTo>
                    <a:pt x="1" y="3222"/>
                  </a:lnTo>
                  <a:lnTo>
                    <a:pt x="1718" y="6444"/>
                  </a:lnTo>
                  <a:lnTo>
                    <a:pt x="1718" y="8831"/>
                  </a:lnTo>
                  <a:lnTo>
                    <a:pt x="14010" y="37542"/>
                  </a:lnTo>
                  <a:lnTo>
                    <a:pt x="17646" y="38763"/>
                  </a:lnTo>
                  <a:lnTo>
                    <a:pt x="18263" y="36302"/>
                  </a:lnTo>
                  <a:cubicBezTo>
                    <a:pt x="18263" y="36302"/>
                    <a:pt x="8028" y="18827"/>
                    <a:pt x="6258" y="13909"/>
                  </a:cubicBezTo>
                  <a:cubicBezTo>
                    <a:pt x="4487" y="8991"/>
                    <a:pt x="1872" y="1904"/>
                    <a:pt x="1872" y="1904"/>
                  </a:cubicBezTo>
                  <a:lnTo>
                    <a:pt x="660" y="0"/>
                  </a:lnTo>
                  <a:close/>
                </a:path>
              </a:pathLst>
            </a:custGeom>
            <a:solidFill>
              <a:srgbClr val="0033A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83" name="Google Shape;5482;p108">
              <a:extLst>
                <a:ext uri="{FF2B5EF4-FFF2-40B4-BE49-F238E27FC236}">
                  <a16:creationId xmlns:a16="http://schemas.microsoft.com/office/drawing/2014/main" id="{0B14106B-709F-AB12-0E09-4371BD402507}"/>
                </a:ext>
              </a:extLst>
            </p:cNvPr>
            <p:cNvSpPr/>
            <p:nvPr/>
          </p:nvSpPr>
          <p:spPr>
            <a:xfrm>
              <a:off x="1104700" y="2588125"/>
              <a:ext cx="1245600" cy="776450"/>
            </a:xfrm>
            <a:custGeom>
              <a:avLst/>
              <a:gdLst/>
              <a:ahLst/>
              <a:cxnLst/>
              <a:rect l="l" t="t" r="r" b="b"/>
              <a:pathLst>
                <a:path w="49824" h="31058" extrusionOk="0">
                  <a:moveTo>
                    <a:pt x="10667" y="1"/>
                  </a:moveTo>
                  <a:cubicBezTo>
                    <a:pt x="9984" y="1"/>
                    <a:pt x="0" y="10275"/>
                    <a:pt x="0" y="10275"/>
                  </a:cubicBezTo>
                  <a:cubicBezTo>
                    <a:pt x="0" y="10583"/>
                    <a:pt x="21193" y="31058"/>
                    <a:pt x="21193" y="31058"/>
                  </a:cubicBezTo>
                  <a:lnTo>
                    <a:pt x="49823" y="25454"/>
                  </a:lnTo>
                  <a:lnTo>
                    <a:pt x="48902" y="19345"/>
                  </a:lnTo>
                  <a:lnTo>
                    <a:pt x="29359" y="19876"/>
                  </a:lnTo>
                  <a:cubicBezTo>
                    <a:pt x="29187" y="19891"/>
                    <a:pt x="29015" y="19899"/>
                    <a:pt x="28843" y="19899"/>
                  </a:cubicBezTo>
                  <a:cubicBezTo>
                    <a:pt x="27027" y="19899"/>
                    <a:pt x="25305" y="19037"/>
                    <a:pt x="24217" y="17558"/>
                  </a:cubicBezTo>
                  <a:cubicBezTo>
                    <a:pt x="20023" y="12114"/>
                    <a:pt x="10926" y="307"/>
                    <a:pt x="10697" y="14"/>
                  </a:cubicBezTo>
                  <a:cubicBezTo>
                    <a:pt x="10691" y="5"/>
                    <a:pt x="10681" y="1"/>
                    <a:pt x="10667" y="1"/>
                  </a:cubicBez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84" name="Google Shape;5483;p108">
              <a:extLst>
                <a:ext uri="{FF2B5EF4-FFF2-40B4-BE49-F238E27FC236}">
                  <a16:creationId xmlns:a16="http://schemas.microsoft.com/office/drawing/2014/main" id="{7451261B-91E5-A148-F678-9CC934D39870}"/>
                </a:ext>
              </a:extLst>
            </p:cNvPr>
            <p:cNvSpPr/>
            <p:nvPr/>
          </p:nvSpPr>
          <p:spPr>
            <a:xfrm>
              <a:off x="1111625" y="2560500"/>
              <a:ext cx="1240125" cy="789125"/>
            </a:xfrm>
            <a:custGeom>
              <a:avLst/>
              <a:gdLst/>
              <a:ahLst/>
              <a:cxnLst/>
              <a:rect l="l" t="t" r="r" b="b"/>
              <a:pathLst>
                <a:path w="49605" h="31565" extrusionOk="0">
                  <a:moveTo>
                    <a:pt x="6828" y="1"/>
                  </a:moveTo>
                  <a:cubicBezTo>
                    <a:pt x="6638" y="1"/>
                    <a:pt x="6448" y="10"/>
                    <a:pt x="6258" y="29"/>
                  </a:cubicBezTo>
                  <a:cubicBezTo>
                    <a:pt x="5175" y="146"/>
                    <a:pt x="4132" y="504"/>
                    <a:pt x="3207" y="1076"/>
                  </a:cubicBezTo>
                  <a:cubicBezTo>
                    <a:pt x="2247" y="1633"/>
                    <a:pt x="1439" y="2416"/>
                    <a:pt x="851" y="3357"/>
                  </a:cubicBezTo>
                  <a:cubicBezTo>
                    <a:pt x="284" y="4336"/>
                    <a:pt x="0" y="5454"/>
                    <a:pt x="32" y="6584"/>
                  </a:cubicBezTo>
                  <a:cubicBezTo>
                    <a:pt x="60" y="7716"/>
                    <a:pt x="293" y="8833"/>
                    <a:pt x="723" y="9881"/>
                  </a:cubicBezTo>
                  <a:lnTo>
                    <a:pt x="809" y="10104"/>
                  </a:lnTo>
                  <a:cubicBezTo>
                    <a:pt x="5062" y="14995"/>
                    <a:pt x="9162" y="19721"/>
                    <a:pt x="13037" y="24178"/>
                  </a:cubicBezTo>
                  <a:cubicBezTo>
                    <a:pt x="14000" y="25305"/>
                    <a:pt x="14954" y="26400"/>
                    <a:pt x="15896" y="27464"/>
                  </a:cubicBezTo>
                  <a:cubicBezTo>
                    <a:pt x="16370" y="27995"/>
                    <a:pt x="16817" y="28527"/>
                    <a:pt x="17300" y="29059"/>
                  </a:cubicBezTo>
                  <a:cubicBezTo>
                    <a:pt x="18740" y="30593"/>
                    <a:pt x="20731" y="31493"/>
                    <a:pt x="22834" y="31562"/>
                  </a:cubicBezTo>
                  <a:cubicBezTo>
                    <a:pt x="22908" y="31564"/>
                    <a:pt x="22982" y="31565"/>
                    <a:pt x="23055" y="31565"/>
                  </a:cubicBezTo>
                  <a:cubicBezTo>
                    <a:pt x="23644" y="31565"/>
                    <a:pt x="24230" y="31506"/>
                    <a:pt x="24808" y="31387"/>
                  </a:cubicBezTo>
                  <a:lnTo>
                    <a:pt x="26689" y="31025"/>
                  </a:lnTo>
                  <a:lnTo>
                    <a:pt x="49551" y="26607"/>
                  </a:lnTo>
                  <a:lnTo>
                    <a:pt x="49604" y="26607"/>
                  </a:lnTo>
                  <a:lnTo>
                    <a:pt x="49604" y="26554"/>
                  </a:lnTo>
                  <a:lnTo>
                    <a:pt x="48886" y="21992"/>
                  </a:lnTo>
                  <a:cubicBezTo>
                    <a:pt x="48807" y="21487"/>
                    <a:pt x="48738" y="21094"/>
                    <a:pt x="48695" y="20833"/>
                  </a:cubicBezTo>
                  <a:cubicBezTo>
                    <a:pt x="48653" y="20572"/>
                    <a:pt x="48625" y="20450"/>
                    <a:pt x="48625" y="20450"/>
                  </a:cubicBezTo>
                  <a:lnTo>
                    <a:pt x="48625" y="20450"/>
                  </a:lnTo>
                  <a:cubicBezTo>
                    <a:pt x="48625" y="20450"/>
                    <a:pt x="48642" y="20589"/>
                    <a:pt x="48688" y="20892"/>
                  </a:cubicBezTo>
                  <a:lnTo>
                    <a:pt x="48848" y="22072"/>
                  </a:lnTo>
                  <a:cubicBezTo>
                    <a:pt x="48996" y="23100"/>
                    <a:pt x="49212" y="24602"/>
                    <a:pt x="49489" y="26554"/>
                  </a:cubicBezTo>
                  <a:lnTo>
                    <a:pt x="49489" y="26554"/>
                  </a:lnTo>
                  <a:lnTo>
                    <a:pt x="26683" y="30844"/>
                  </a:lnTo>
                  <a:lnTo>
                    <a:pt x="24800" y="31199"/>
                  </a:lnTo>
                  <a:cubicBezTo>
                    <a:pt x="24255" y="31312"/>
                    <a:pt x="23699" y="31368"/>
                    <a:pt x="23142" y="31368"/>
                  </a:cubicBezTo>
                  <a:cubicBezTo>
                    <a:pt x="23055" y="31368"/>
                    <a:pt x="22969" y="31367"/>
                    <a:pt x="22882" y="31364"/>
                  </a:cubicBezTo>
                  <a:cubicBezTo>
                    <a:pt x="20842" y="31298"/>
                    <a:pt x="18914" y="30421"/>
                    <a:pt x="17522" y="28930"/>
                  </a:cubicBezTo>
                  <a:cubicBezTo>
                    <a:pt x="17055" y="28398"/>
                    <a:pt x="16598" y="27866"/>
                    <a:pt x="16124" y="27335"/>
                  </a:cubicBezTo>
                  <a:lnTo>
                    <a:pt x="13269" y="24038"/>
                  </a:lnTo>
                  <a:lnTo>
                    <a:pt x="1041" y="9960"/>
                  </a:lnTo>
                  <a:lnTo>
                    <a:pt x="1041" y="9997"/>
                  </a:lnTo>
                  <a:cubicBezTo>
                    <a:pt x="1015" y="9928"/>
                    <a:pt x="987" y="9854"/>
                    <a:pt x="955" y="9779"/>
                  </a:cubicBezTo>
                  <a:cubicBezTo>
                    <a:pt x="541" y="8766"/>
                    <a:pt x="314" y="7685"/>
                    <a:pt x="286" y="6589"/>
                  </a:cubicBezTo>
                  <a:cubicBezTo>
                    <a:pt x="253" y="5511"/>
                    <a:pt x="524" y="4444"/>
                    <a:pt x="1068" y="3511"/>
                  </a:cubicBezTo>
                  <a:cubicBezTo>
                    <a:pt x="2221" y="1705"/>
                    <a:pt x="4140" y="530"/>
                    <a:pt x="6273" y="321"/>
                  </a:cubicBezTo>
                  <a:cubicBezTo>
                    <a:pt x="6456" y="303"/>
                    <a:pt x="6640" y="294"/>
                    <a:pt x="6824" y="294"/>
                  </a:cubicBezTo>
                  <a:cubicBezTo>
                    <a:pt x="7662" y="294"/>
                    <a:pt x="8492" y="484"/>
                    <a:pt x="9249" y="852"/>
                  </a:cubicBezTo>
                  <a:cubicBezTo>
                    <a:pt x="10151" y="1304"/>
                    <a:pt x="10956" y="1925"/>
                    <a:pt x="11621" y="2682"/>
                  </a:cubicBezTo>
                  <a:cubicBezTo>
                    <a:pt x="12276" y="3437"/>
                    <a:pt x="12886" y="4228"/>
                    <a:pt x="13450" y="5053"/>
                  </a:cubicBezTo>
                  <a:cubicBezTo>
                    <a:pt x="14030" y="5851"/>
                    <a:pt x="14599" y="6659"/>
                    <a:pt x="15167" y="7446"/>
                  </a:cubicBezTo>
                  <a:cubicBezTo>
                    <a:pt x="17453" y="10582"/>
                    <a:pt x="19718" y="13506"/>
                    <a:pt x="21909" y="16165"/>
                  </a:cubicBezTo>
                  <a:lnTo>
                    <a:pt x="23504" y="18122"/>
                  </a:lnTo>
                  <a:cubicBezTo>
                    <a:pt x="24014" y="18767"/>
                    <a:pt x="24567" y="19376"/>
                    <a:pt x="25163" y="19944"/>
                  </a:cubicBezTo>
                  <a:cubicBezTo>
                    <a:pt x="25792" y="20457"/>
                    <a:pt x="26561" y="20769"/>
                    <a:pt x="27370" y="20838"/>
                  </a:cubicBezTo>
                  <a:cubicBezTo>
                    <a:pt x="27870" y="20885"/>
                    <a:pt x="28373" y="20909"/>
                    <a:pt x="28876" y="20909"/>
                  </a:cubicBezTo>
                  <a:cubicBezTo>
                    <a:pt x="29127" y="20909"/>
                    <a:pt x="29378" y="20903"/>
                    <a:pt x="29629" y="20891"/>
                  </a:cubicBezTo>
                  <a:lnTo>
                    <a:pt x="43495" y="20577"/>
                  </a:lnTo>
                  <a:lnTo>
                    <a:pt x="47280" y="20482"/>
                  </a:lnTo>
                  <a:lnTo>
                    <a:pt x="48275" y="20450"/>
                  </a:lnTo>
                  <a:lnTo>
                    <a:pt x="47318" y="20450"/>
                  </a:lnTo>
                  <a:lnTo>
                    <a:pt x="43549" y="20497"/>
                  </a:lnTo>
                  <a:lnTo>
                    <a:pt x="29629" y="20711"/>
                  </a:lnTo>
                  <a:cubicBezTo>
                    <a:pt x="29403" y="20720"/>
                    <a:pt x="29177" y="20724"/>
                    <a:pt x="28951" y="20724"/>
                  </a:cubicBezTo>
                  <a:cubicBezTo>
                    <a:pt x="28431" y="20724"/>
                    <a:pt x="27910" y="20700"/>
                    <a:pt x="27391" y="20652"/>
                  </a:cubicBezTo>
                  <a:cubicBezTo>
                    <a:pt x="26624" y="20584"/>
                    <a:pt x="25895" y="20285"/>
                    <a:pt x="25302" y="19796"/>
                  </a:cubicBezTo>
                  <a:cubicBezTo>
                    <a:pt x="24719" y="19233"/>
                    <a:pt x="24176" y="18631"/>
                    <a:pt x="23675" y="17994"/>
                  </a:cubicBezTo>
                  <a:lnTo>
                    <a:pt x="22080" y="16038"/>
                  </a:lnTo>
                  <a:cubicBezTo>
                    <a:pt x="19900" y="13364"/>
                    <a:pt x="17646" y="10451"/>
                    <a:pt x="15365" y="7314"/>
                  </a:cubicBezTo>
                  <a:lnTo>
                    <a:pt x="13659" y="4920"/>
                  </a:lnTo>
                  <a:cubicBezTo>
                    <a:pt x="13091" y="4084"/>
                    <a:pt x="12475" y="3281"/>
                    <a:pt x="11814" y="2517"/>
                  </a:cubicBezTo>
                  <a:cubicBezTo>
                    <a:pt x="11135" y="1722"/>
                    <a:pt x="10308" y="1067"/>
                    <a:pt x="9379" y="587"/>
                  </a:cubicBezTo>
                  <a:cubicBezTo>
                    <a:pt x="8581" y="201"/>
                    <a:pt x="7709" y="1"/>
                    <a:pt x="6828" y="1"/>
                  </a:cubicBezTo>
                  <a:close/>
                </a:path>
              </a:pathLst>
            </a:custGeom>
            <a:solidFill>
              <a:srgbClr val="455A64"/>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85" name="Google Shape;5484;p108">
              <a:extLst>
                <a:ext uri="{FF2B5EF4-FFF2-40B4-BE49-F238E27FC236}">
                  <a16:creationId xmlns:a16="http://schemas.microsoft.com/office/drawing/2014/main" id="{EF9123D6-8F5F-5678-44C8-22C8652CC180}"/>
                </a:ext>
              </a:extLst>
            </p:cNvPr>
            <p:cNvSpPr/>
            <p:nvPr/>
          </p:nvSpPr>
          <p:spPr>
            <a:xfrm>
              <a:off x="1233725" y="2359025"/>
              <a:ext cx="343475" cy="192375"/>
            </a:xfrm>
            <a:custGeom>
              <a:avLst/>
              <a:gdLst/>
              <a:ahLst/>
              <a:cxnLst/>
              <a:rect l="l" t="t" r="r" b="b"/>
              <a:pathLst>
                <a:path w="13739" h="7695" extrusionOk="0">
                  <a:moveTo>
                    <a:pt x="1" y="1"/>
                  </a:moveTo>
                  <a:lnTo>
                    <a:pt x="1" y="1"/>
                  </a:lnTo>
                  <a:cubicBezTo>
                    <a:pt x="207" y="169"/>
                    <a:pt x="428" y="319"/>
                    <a:pt x="660" y="448"/>
                  </a:cubicBezTo>
                  <a:lnTo>
                    <a:pt x="2511" y="1570"/>
                  </a:lnTo>
                  <a:cubicBezTo>
                    <a:pt x="4079" y="2532"/>
                    <a:pt x="6253" y="3787"/>
                    <a:pt x="8662" y="5190"/>
                  </a:cubicBezTo>
                  <a:lnTo>
                    <a:pt x="12819" y="7610"/>
                  </a:lnTo>
                  <a:lnTo>
                    <a:pt x="12963" y="7694"/>
                  </a:lnTo>
                  <a:lnTo>
                    <a:pt x="12995" y="7535"/>
                  </a:lnTo>
                  <a:cubicBezTo>
                    <a:pt x="13351" y="5977"/>
                    <a:pt x="13420" y="4653"/>
                    <a:pt x="13527" y="3744"/>
                  </a:cubicBezTo>
                  <a:cubicBezTo>
                    <a:pt x="13633" y="2836"/>
                    <a:pt x="13739" y="2303"/>
                    <a:pt x="13713" y="2303"/>
                  </a:cubicBezTo>
                  <a:cubicBezTo>
                    <a:pt x="13661" y="2417"/>
                    <a:pt x="13622" y="2537"/>
                    <a:pt x="13597" y="2659"/>
                  </a:cubicBezTo>
                  <a:cubicBezTo>
                    <a:pt x="13533" y="2909"/>
                    <a:pt x="13463" y="3266"/>
                    <a:pt x="13389" y="3723"/>
                  </a:cubicBezTo>
                  <a:cubicBezTo>
                    <a:pt x="13230" y="4600"/>
                    <a:pt x="13140" y="5864"/>
                    <a:pt x="12824" y="7318"/>
                  </a:cubicBezTo>
                  <a:lnTo>
                    <a:pt x="12824" y="7318"/>
                  </a:lnTo>
                  <a:lnTo>
                    <a:pt x="8801" y="4961"/>
                  </a:lnTo>
                  <a:cubicBezTo>
                    <a:pt x="6393" y="3542"/>
                    <a:pt x="4202" y="2314"/>
                    <a:pt x="2607" y="1416"/>
                  </a:cubicBezTo>
                  <a:lnTo>
                    <a:pt x="714" y="353"/>
                  </a:lnTo>
                  <a:cubicBezTo>
                    <a:pt x="487" y="214"/>
                    <a:pt x="249" y="97"/>
                    <a:pt x="1" y="1"/>
                  </a:cubicBezTo>
                  <a:close/>
                </a:path>
              </a:pathLst>
            </a:custGeom>
            <a:solidFill>
              <a:srgbClr val="455A64"/>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86" name="Google Shape;5485;p108">
              <a:extLst>
                <a:ext uri="{FF2B5EF4-FFF2-40B4-BE49-F238E27FC236}">
                  <a16:creationId xmlns:a16="http://schemas.microsoft.com/office/drawing/2014/main" id="{48482002-7DE4-FFDB-BCE1-1903F3C78F6C}"/>
                </a:ext>
              </a:extLst>
            </p:cNvPr>
            <p:cNvSpPr/>
            <p:nvPr/>
          </p:nvSpPr>
          <p:spPr>
            <a:xfrm>
              <a:off x="2330450" y="3037050"/>
              <a:ext cx="402375" cy="194350"/>
            </a:xfrm>
            <a:custGeom>
              <a:avLst/>
              <a:gdLst/>
              <a:ahLst/>
              <a:cxnLst/>
              <a:rect l="l" t="t" r="r" b="b"/>
              <a:pathLst>
                <a:path w="16095" h="7774" extrusionOk="0">
                  <a:moveTo>
                    <a:pt x="7045" y="0"/>
                  </a:moveTo>
                  <a:lnTo>
                    <a:pt x="2791" y="2128"/>
                  </a:lnTo>
                  <a:lnTo>
                    <a:pt x="383" y="2128"/>
                  </a:lnTo>
                  <a:lnTo>
                    <a:pt x="0" y="2282"/>
                  </a:lnTo>
                  <a:lnTo>
                    <a:pt x="686" y="6858"/>
                  </a:lnTo>
                  <a:lnTo>
                    <a:pt x="1292" y="6943"/>
                  </a:lnTo>
                  <a:cubicBezTo>
                    <a:pt x="1915" y="7325"/>
                    <a:pt x="2604" y="7586"/>
                    <a:pt x="3323" y="7714"/>
                  </a:cubicBezTo>
                  <a:cubicBezTo>
                    <a:pt x="3517" y="7756"/>
                    <a:pt x="3724" y="7774"/>
                    <a:pt x="3936" y="7774"/>
                  </a:cubicBezTo>
                  <a:cubicBezTo>
                    <a:pt x="5200" y="7774"/>
                    <a:pt x="6646" y="7134"/>
                    <a:pt x="6646" y="7134"/>
                  </a:cubicBezTo>
                  <a:lnTo>
                    <a:pt x="9347" y="5642"/>
                  </a:lnTo>
                  <a:lnTo>
                    <a:pt x="11277" y="5110"/>
                  </a:lnTo>
                  <a:lnTo>
                    <a:pt x="12723" y="5950"/>
                  </a:lnTo>
                  <a:cubicBezTo>
                    <a:pt x="12789" y="6203"/>
                    <a:pt x="12836" y="6461"/>
                    <a:pt x="12866" y="6721"/>
                  </a:cubicBezTo>
                  <a:cubicBezTo>
                    <a:pt x="12866" y="6913"/>
                    <a:pt x="13398" y="7152"/>
                    <a:pt x="13685" y="7152"/>
                  </a:cubicBezTo>
                  <a:cubicBezTo>
                    <a:pt x="13973" y="7152"/>
                    <a:pt x="14068" y="6477"/>
                    <a:pt x="14068" y="6477"/>
                  </a:cubicBezTo>
                  <a:lnTo>
                    <a:pt x="13733" y="5036"/>
                  </a:lnTo>
                  <a:lnTo>
                    <a:pt x="14409" y="5658"/>
                  </a:lnTo>
                  <a:lnTo>
                    <a:pt x="16094" y="5658"/>
                  </a:lnTo>
                  <a:lnTo>
                    <a:pt x="16094" y="4595"/>
                  </a:lnTo>
                  <a:lnTo>
                    <a:pt x="12154" y="1399"/>
                  </a:lnTo>
                  <a:lnTo>
                    <a:pt x="7045" y="0"/>
                  </a:lnTo>
                  <a:close/>
                </a:path>
              </a:pathLst>
            </a:custGeom>
            <a:solidFill>
              <a:srgbClr val="B78876"/>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87" name="Google Shape;5486;p108">
              <a:extLst>
                <a:ext uri="{FF2B5EF4-FFF2-40B4-BE49-F238E27FC236}">
                  <a16:creationId xmlns:a16="http://schemas.microsoft.com/office/drawing/2014/main" id="{F6F11D9E-84F5-BF5B-33D1-5B2239B297B6}"/>
                </a:ext>
              </a:extLst>
            </p:cNvPr>
            <p:cNvSpPr/>
            <p:nvPr/>
          </p:nvSpPr>
          <p:spPr>
            <a:xfrm>
              <a:off x="1799850" y="3910825"/>
              <a:ext cx="780625" cy="1179400"/>
            </a:xfrm>
            <a:custGeom>
              <a:avLst/>
              <a:gdLst/>
              <a:ahLst/>
              <a:cxnLst/>
              <a:rect l="l" t="t" r="r" b="b"/>
              <a:pathLst>
                <a:path w="31225" h="47176" extrusionOk="0">
                  <a:moveTo>
                    <a:pt x="22017" y="1"/>
                  </a:moveTo>
                  <a:lnTo>
                    <a:pt x="1" y="39195"/>
                  </a:lnTo>
                  <a:lnTo>
                    <a:pt x="11767" y="47175"/>
                  </a:lnTo>
                  <a:lnTo>
                    <a:pt x="31225" y="12639"/>
                  </a:lnTo>
                  <a:lnTo>
                    <a:pt x="27945" y="1"/>
                  </a:lnTo>
                  <a:close/>
                </a:path>
              </a:pathLst>
            </a:custGeom>
            <a:solidFill>
              <a:srgbClr val="888B8D"/>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88" name="Google Shape;5487;p108">
              <a:extLst>
                <a:ext uri="{FF2B5EF4-FFF2-40B4-BE49-F238E27FC236}">
                  <a16:creationId xmlns:a16="http://schemas.microsoft.com/office/drawing/2014/main" id="{62976A34-8522-9AD3-C792-214182103AE5}"/>
                </a:ext>
              </a:extLst>
            </p:cNvPr>
            <p:cNvSpPr/>
            <p:nvPr/>
          </p:nvSpPr>
          <p:spPr>
            <a:xfrm>
              <a:off x="1255275" y="3422250"/>
              <a:ext cx="1850075" cy="1942700"/>
            </a:xfrm>
            <a:custGeom>
              <a:avLst/>
              <a:gdLst/>
              <a:ahLst/>
              <a:cxnLst/>
              <a:rect l="l" t="t" r="r" b="b"/>
              <a:pathLst>
                <a:path w="74003" h="77708" extrusionOk="0">
                  <a:moveTo>
                    <a:pt x="24362" y="0"/>
                  </a:moveTo>
                  <a:lnTo>
                    <a:pt x="2527" y="6842"/>
                  </a:lnTo>
                  <a:cubicBezTo>
                    <a:pt x="2527" y="6842"/>
                    <a:pt x="0" y="17476"/>
                    <a:pt x="6859" y="19656"/>
                  </a:cubicBezTo>
                  <a:cubicBezTo>
                    <a:pt x="13718" y="21835"/>
                    <a:pt x="49392" y="22947"/>
                    <a:pt x="49392" y="22947"/>
                  </a:cubicBezTo>
                  <a:lnTo>
                    <a:pt x="62651" y="77708"/>
                  </a:lnTo>
                  <a:lnTo>
                    <a:pt x="74003" y="76113"/>
                  </a:lnTo>
                  <a:lnTo>
                    <a:pt x="64216" y="17422"/>
                  </a:lnTo>
                  <a:cubicBezTo>
                    <a:pt x="63493" y="13315"/>
                    <a:pt x="60283" y="10096"/>
                    <a:pt x="56176" y="9363"/>
                  </a:cubicBezTo>
                  <a:cubicBezTo>
                    <a:pt x="45597" y="7470"/>
                    <a:pt x="26430" y="3998"/>
                    <a:pt x="26169" y="3610"/>
                  </a:cubicBezTo>
                  <a:cubicBezTo>
                    <a:pt x="25808" y="3078"/>
                    <a:pt x="24362" y="0"/>
                    <a:pt x="24362" y="0"/>
                  </a:cubicBezTo>
                  <a:close/>
                </a:path>
              </a:pathLst>
            </a:custGeom>
            <a:solidFill>
              <a:srgbClr val="888B8D"/>
            </a:solidFill>
            <a:ln>
              <a:noFill/>
            </a:ln>
          </p:spPr>
          <p:txBody>
            <a:bodyPr spcFirstLastPara="1" wrap="square" lIns="80208" tIns="80208" rIns="80208" bIns="80208" anchor="ctr" anchorCtr="0">
              <a:noAutofit/>
            </a:bodyPr>
            <a:lstStyle/>
            <a:p>
              <a:pPr defTabSz="802203">
                <a:buClr>
                  <a:srgbClr val="000000"/>
                </a:buClr>
                <a:defRPr/>
              </a:pPr>
              <a:endParaRPr sz="1228" kern="0" dirty="0">
                <a:solidFill>
                  <a:srgbClr val="000000"/>
                </a:solidFill>
                <a:latin typeface="Arial"/>
                <a:cs typeface="Arial"/>
                <a:sym typeface="Arial"/>
              </a:endParaRPr>
            </a:p>
          </p:txBody>
        </p:sp>
        <p:sp>
          <p:nvSpPr>
            <p:cNvPr id="289" name="Google Shape;5488;p108">
              <a:extLst>
                <a:ext uri="{FF2B5EF4-FFF2-40B4-BE49-F238E27FC236}">
                  <a16:creationId xmlns:a16="http://schemas.microsoft.com/office/drawing/2014/main" id="{590A299E-DC59-AF6D-CDF1-5EB1F01EE318}"/>
                </a:ext>
              </a:extLst>
            </p:cNvPr>
            <p:cNvSpPr/>
            <p:nvPr/>
          </p:nvSpPr>
          <p:spPr>
            <a:xfrm>
              <a:off x="2160850" y="3972075"/>
              <a:ext cx="436400" cy="442400"/>
            </a:xfrm>
            <a:custGeom>
              <a:avLst/>
              <a:gdLst/>
              <a:ahLst/>
              <a:cxnLst/>
              <a:rect l="l" t="t" r="r" b="b"/>
              <a:pathLst>
                <a:path w="17456" h="17696" extrusionOk="0">
                  <a:moveTo>
                    <a:pt x="240" y="0"/>
                  </a:moveTo>
                  <a:cubicBezTo>
                    <a:pt x="159" y="0"/>
                    <a:pt x="79" y="10"/>
                    <a:pt x="0" y="28"/>
                  </a:cubicBezTo>
                  <a:cubicBezTo>
                    <a:pt x="50" y="35"/>
                    <a:pt x="101" y="39"/>
                    <a:pt x="152" y="39"/>
                  </a:cubicBezTo>
                  <a:cubicBezTo>
                    <a:pt x="202" y="39"/>
                    <a:pt x="253" y="35"/>
                    <a:pt x="303" y="28"/>
                  </a:cubicBezTo>
                  <a:lnTo>
                    <a:pt x="1170" y="66"/>
                  </a:lnTo>
                  <a:cubicBezTo>
                    <a:pt x="1920" y="97"/>
                    <a:pt x="3015" y="135"/>
                    <a:pt x="4360" y="220"/>
                  </a:cubicBezTo>
                  <a:cubicBezTo>
                    <a:pt x="5705" y="304"/>
                    <a:pt x="7306" y="422"/>
                    <a:pt x="9070" y="666"/>
                  </a:cubicBezTo>
                  <a:cubicBezTo>
                    <a:pt x="9987" y="779"/>
                    <a:pt x="10892" y="975"/>
                    <a:pt x="11771" y="1256"/>
                  </a:cubicBezTo>
                  <a:cubicBezTo>
                    <a:pt x="12660" y="1544"/>
                    <a:pt x="13276" y="2410"/>
                    <a:pt x="13723" y="3304"/>
                  </a:cubicBezTo>
                  <a:cubicBezTo>
                    <a:pt x="14482" y="5074"/>
                    <a:pt x="15037" y="6925"/>
                    <a:pt x="15376" y="8822"/>
                  </a:cubicBezTo>
                  <a:cubicBezTo>
                    <a:pt x="15732" y="10561"/>
                    <a:pt x="16051" y="12151"/>
                    <a:pt x="16327" y="13469"/>
                  </a:cubicBezTo>
                  <a:cubicBezTo>
                    <a:pt x="16605" y="14788"/>
                    <a:pt x="16864" y="15857"/>
                    <a:pt x="17077" y="16580"/>
                  </a:cubicBezTo>
                  <a:cubicBezTo>
                    <a:pt x="17178" y="16947"/>
                    <a:pt x="17268" y="17223"/>
                    <a:pt x="17338" y="17414"/>
                  </a:cubicBezTo>
                  <a:cubicBezTo>
                    <a:pt x="17367" y="17512"/>
                    <a:pt x="17406" y="17607"/>
                    <a:pt x="17455" y="17696"/>
                  </a:cubicBezTo>
                  <a:cubicBezTo>
                    <a:pt x="17455" y="17686"/>
                    <a:pt x="17349" y="17333"/>
                    <a:pt x="17173" y="16600"/>
                  </a:cubicBezTo>
                  <a:cubicBezTo>
                    <a:pt x="16998" y="15866"/>
                    <a:pt x="16774" y="14799"/>
                    <a:pt x="16514" y="13474"/>
                  </a:cubicBezTo>
                  <a:cubicBezTo>
                    <a:pt x="16254" y="12150"/>
                    <a:pt x="15976" y="10572"/>
                    <a:pt x="15621" y="8817"/>
                  </a:cubicBezTo>
                  <a:cubicBezTo>
                    <a:pt x="15292" y="6896"/>
                    <a:pt x="14736" y="5020"/>
                    <a:pt x="13967" y="3229"/>
                  </a:cubicBezTo>
                  <a:cubicBezTo>
                    <a:pt x="13744" y="2757"/>
                    <a:pt x="13460" y="2318"/>
                    <a:pt x="13122" y="1921"/>
                  </a:cubicBezTo>
                  <a:cubicBezTo>
                    <a:pt x="12951" y="1722"/>
                    <a:pt x="12759" y="1544"/>
                    <a:pt x="12548" y="1390"/>
                  </a:cubicBezTo>
                  <a:cubicBezTo>
                    <a:pt x="12333" y="1249"/>
                    <a:pt x="12103" y="1133"/>
                    <a:pt x="11862" y="1044"/>
                  </a:cubicBezTo>
                  <a:cubicBezTo>
                    <a:pt x="10961" y="760"/>
                    <a:pt x="10036" y="562"/>
                    <a:pt x="9097" y="454"/>
                  </a:cubicBezTo>
                  <a:cubicBezTo>
                    <a:pt x="7321" y="220"/>
                    <a:pt x="5705" y="129"/>
                    <a:pt x="4366" y="66"/>
                  </a:cubicBezTo>
                  <a:cubicBezTo>
                    <a:pt x="3025" y="2"/>
                    <a:pt x="1930" y="2"/>
                    <a:pt x="1176" y="2"/>
                  </a:cubicBezTo>
                  <a:lnTo>
                    <a:pt x="303" y="2"/>
                  </a:lnTo>
                  <a:cubicBezTo>
                    <a:pt x="282" y="1"/>
                    <a:pt x="261" y="0"/>
                    <a:pt x="240" y="0"/>
                  </a:cubicBezTo>
                  <a:close/>
                </a:path>
              </a:pathLst>
            </a:custGeom>
            <a:solidFill>
              <a:srgbClr val="455A64"/>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90" name="Google Shape;5489;p108">
              <a:extLst>
                <a:ext uri="{FF2B5EF4-FFF2-40B4-BE49-F238E27FC236}">
                  <a16:creationId xmlns:a16="http://schemas.microsoft.com/office/drawing/2014/main" id="{68D2BAD2-F6EB-6586-9250-DED0F888304F}"/>
                </a:ext>
              </a:extLst>
            </p:cNvPr>
            <p:cNvSpPr/>
            <p:nvPr/>
          </p:nvSpPr>
          <p:spPr>
            <a:xfrm>
              <a:off x="2293500" y="3254225"/>
              <a:ext cx="3542625" cy="2165525"/>
            </a:xfrm>
            <a:custGeom>
              <a:avLst/>
              <a:gdLst/>
              <a:ahLst/>
              <a:cxnLst/>
              <a:rect l="l" t="t" r="r" b="b"/>
              <a:pathLst>
                <a:path w="141705" h="86621" extrusionOk="0">
                  <a:moveTo>
                    <a:pt x="16" y="1"/>
                  </a:moveTo>
                  <a:lnTo>
                    <a:pt x="1" y="4211"/>
                  </a:lnTo>
                  <a:lnTo>
                    <a:pt x="8411" y="4238"/>
                  </a:lnTo>
                  <a:lnTo>
                    <a:pt x="8113" y="86178"/>
                  </a:lnTo>
                  <a:lnTo>
                    <a:pt x="11085" y="86189"/>
                  </a:lnTo>
                  <a:lnTo>
                    <a:pt x="11378" y="4249"/>
                  </a:lnTo>
                  <a:lnTo>
                    <a:pt x="128456" y="4669"/>
                  </a:lnTo>
                  <a:lnTo>
                    <a:pt x="128163" y="86614"/>
                  </a:lnTo>
                  <a:lnTo>
                    <a:pt x="131135" y="86620"/>
                  </a:lnTo>
                  <a:lnTo>
                    <a:pt x="131428" y="4679"/>
                  </a:lnTo>
                  <a:lnTo>
                    <a:pt x="141689" y="4717"/>
                  </a:lnTo>
                  <a:lnTo>
                    <a:pt x="141704" y="512"/>
                  </a:lnTo>
                  <a:lnTo>
                    <a:pt x="16" y="1"/>
                  </a:lnTo>
                  <a:close/>
                </a:path>
              </a:pathLst>
            </a:custGeom>
            <a:solidFill>
              <a:srgbClr val="B4B4B5"/>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91" name="Google Shape;5490;p108">
              <a:extLst>
                <a:ext uri="{FF2B5EF4-FFF2-40B4-BE49-F238E27FC236}">
                  <a16:creationId xmlns:a16="http://schemas.microsoft.com/office/drawing/2014/main" id="{F1DDD21F-3EAB-B565-FB70-CAC9C8407BD6}"/>
                </a:ext>
              </a:extLst>
            </p:cNvPr>
            <p:cNvSpPr/>
            <p:nvPr/>
          </p:nvSpPr>
          <p:spPr>
            <a:xfrm>
              <a:off x="4619375" y="2685475"/>
              <a:ext cx="1086200" cy="574500"/>
            </a:xfrm>
            <a:custGeom>
              <a:avLst/>
              <a:gdLst/>
              <a:ahLst/>
              <a:cxnLst/>
              <a:rect l="l" t="t" r="r" b="b"/>
              <a:pathLst>
                <a:path w="43448" h="22980" extrusionOk="0">
                  <a:moveTo>
                    <a:pt x="22166" y="1"/>
                  </a:moveTo>
                  <a:lnTo>
                    <a:pt x="0" y="11"/>
                  </a:lnTo>
                  <a:lnTo>
                    <a:pt x="7864" y="22980"/>
                  </a:lnTo>
                  <a:lnTo>
                    <a:pt x="43448" y="22980"/>
                  </a:lnTo>
                  <a:lnTo>
                    <a:pt x="43187" y="21799"/>
                  </a:lnTo>
                  <a:lnTo>
                    <a:pt x="28795" y="21353"/>
                  </a:lnTo>
                  <a:lnTo>
                    <a:pt x="22166" y="1"/>
                  </a:ln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92" name="Google Shape;5491;p108">
              <a:extLst>
                <a:ext uri="{FF2B5EF4-FFF2-40B4-BE49-F238E27FC236}">
                  <a16:creationId xmlns:a16="http://schemas.microsoft.com/office/drawing/2014/main" id="{3AA2A2B9-5914-B76F-C722-69DD8A07E200}"/>
                </a:ext>
              </a:extLst>
            </p:cNvPr>
            <p:cNvSpPr/>
            <p:nvPr/>
          </p:nvSpPr>
          <p:spPr>
            <a:xfrm>
              <a:off x="4941575" y="2920925"/>
              <a:ext cx="78025" cy="87025"/>
            </a:xfrm>
            <a:custGeom>
              <a:avLst/>
              <a:gdLst/>
              <a:ahLst/>
              <a:cxnLst/>
              <a:rect l="l" t="t" r="r" b="b"/>
              <a:pathLst>
                <a:path w="3121" h="3481" extrusionOk="0">
                  <a:moveTo>
                    <a:pt x="1412" y="0"/>
                  </a:moveTo>
                  <a:cubicBezTo>
                    <a:pt x="1319" y="0"/>
                    <a:pt x="1226" y="12"/>
                    <a:pt x="1134" y="36"/>
                  </a:cubicBezTo>
                  <a:cubicBezTo>
                    <a:pt x="399" y="228"/>
                    <a:pt x="1" y="1153"/>
                    <a:pt x="234" y="2094"/>
                  </a:cubicBezTo>
                  <a:cubicBezTo>
                    <a:pt x="439" y="2915"/>
                    <a:pt x="1061" y="3481"/>
                    <a:pt x="1702" y="3481"/>
                  </a:cubicBezTo>
                  <a:cubicBezTo>
                    <a:pt x="1796" y="3481"/>
                    <a:pt x="1890" y="3469"/>
                    <a:pt x="1983" y="3444"/>
                  </a:cubicBezTo>
                  <a:cubicBezTo>
                    <a:pt x="2717" y="3247"/>
                    <a:pt x="3121" y="2323"/>
                    <a:pt x="2887" y="1381"/>
                  </a:cubicBezTo>
                  <a:cubicBezTo>
                    <a:pt x="2678" y="558"/>
                    <a:pt x="2055" y="0"/>
                    <a:pt x="1412" y="0"/>
                  </a:cubicBez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93" name="Google Shape;5492;p108">
              <a:extLst>
                <a:ext uri="{FF2B5EF4-FFF2-40B4-BE49-F238E27FC236}">
                  <a16:creationId xmlns:a16="http://schemas.microsoft.com/office/drawing/2014/main" id="{D61BB5B1-B9E2-F6AE-1253-C5094C680DAB}"/>
                </a:ext>
              </a:extLst>
            </p:cNvPr>
            <p:cNvSpPr/>
            <p:nvPr/>
          </p:nvSpPr>
          <p:spPr>
            <a:xfrm>
              <a:off x="2657800" y="2669400"/>
              <a:ext cx="1086225" cy="574500"/>
            </a:xfrm>
            <a:custGeom>
              <a:avLst/>
              <a:gdLst/>
              <a:ahLst/>
              <a:cxnLst/>
              <a:rect l="l" t="t" r="r" b="b"/>
              <a:pathLst>
                <a:path w="43449" h="22980" extrusionOk="0">
                  <a:moveTo>
                    <a:pt x="21284" y="0"/>
                  </a:moveTo>
                  <a:lnTo>
                    <a:pt x="14654" y="21352"/>
                  </a:lnTo>
                  <a:lnTo>
                    <a:pt x="261" y="21799"/>
                  </a:lnTo>
                  <a:lnTo>
                    <a:pt x="1" y="22979"/>
                  </a:lnTo>
                  <a:lnTo>
                    <a:pt x="35586" y="22979"/>
                  </a:lnTo>
                  <a:lnTo>
                    <a:pt x="43448" y="11"/>
                  </a:lnTo>
                  <a:lnTo>
                    <a:pt x="21284" y="0"/>
                  </a:ln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94" name="Google Shape;5493;p108">
              <a:extLst>
                <a:ext uri="{FF2B5EF4-FFF2-40B4-BE49-F238E27FC236}">
                  <a16:creationId xmlns:a16="http://schemas.microsoft.com/office/drawing/2014/main" id="{0E6E4A62-4A8F-9B47-C860-8E4E37DE950A}"/>
                </a:ext>
              </a:extLst>
            </p:cNvPr>
            <p:cNvSpPr/>
            <p:nvPr/>
          </p:nvSpPr>
          <p:spPr>
            <a:xfrm>
              <a:off x="3343775" y="2904675"/>
              <a:ext cx="78075" cy="87050"/>
            </a:xfrm>
            <a:custGeom>
              <a:avLst/>
              <a:gdLst/>
              <a:ahLst/>
              <a:cxnLst/>
              <a:rect l="l" t="t" r="r" b="b"/>
              <a:pathLst>
                <a:path w="3123" h="3482" extrusionOk="0">
                  <a:moveTo>
                    <a:pt x="1710" y="0"/>
                  </a:moveTo>
                  <a:cubicBezTo>
                    <a:pt x="1069" y="0"/>
                    <a:pt x="444" y="566"/>
                    <a:pt x="236" y="1388"/>
                  </a:cubicBezTo>
                  <a:cubicBezTo>
                    <a:pt x="1" y="2329"/>
                    <a:pt x="405" y="3255"/>
                    <a:pt x="1139" y="3446"/>
                  </a:cubicBezTo>
                  <a:cubicBezTo>
                    <a:pt x="1231" y="3470"/>
                    <a:pt x="1324" y="3481"/>
                    <a:pt x="1417" y="3481"/>
                  </a:cubicBezTo>
                  <a:cubicBezTo>
                    <a:pt x="2060" y="3481"/>
                    <a:pt x="2684" y="2923"/>
                    <a:pt x="2888" y="2101"/>
                  </a:cubicBezTo>
                  <a:cubicBezTo>
                    <a:pt x="3122" y="1160"/>
                    <a:pt x="2718" y="234"/>
                    <a:pt x="1989" y="37"/>
                  </a:cubicBezTo>
                  <a:cubicBezTo>
                    <a:pt x="1897" y="12"/>
                    <a:pt x="1803" y="0"/>
                    <a:pt x="1710" y="0"/>
                  </a:cubicBezTo>
                  <a:close/>
                </a:path>
              </a:pathLst>
            </a:custGeom>
            <a:solidFill>
              <a:srgbClr val="FFFFFF"/>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95" name="Google Shape;5494;p108">
              <a:extLst>
                <a:ext uri="{FF2B5EF4-FFF2-40B4-BE49-F238E27FC236}">
                  <a16:creationId xmlns:a16="http://schemas.microsoft.com/office/drawing/2014/main" id="{039E9328-7293-F711-1E1E-E672DB27D554}"/>
                </a:ext>
              </a:extLst>
            </p:cNvPr>
            <p:cNvSpPr/>
            <p:nvPr/>
          </p:nvSpPr>
          <p:spPr>
            <a:xfrm>
              <a:off x="3996000" y="2933975"/>
              <a:ext cx="217725" cy="217750"/>
            </a:xfrm>
            <a:custGeom>
              <a:avLst/>
              <a:gdLst/>
              <a:ahLst/>
              <a:cxnLst/>
              <a:rect l="l" t="t" r="r" b="b"/>
              <a:pathLst>
                <a:path w="8709" h="8710" extrusionOk="0">
                  <a:moveTo>
                    <a:pt x="4354" y="1"/>
                  </a:moveTo>
                  <a:cubicBezTo>
                    <a:pt x="1950" y="1"/>
                    <a:pt x="0" y="1950"/>
                    <a:pt x="0" y="4355"/>
                  </a:cubicBezTo>
                  <a:cubicBezTo>
                    <a:pt x="0" y="6760"/>
                    <a:pt x="1950" y="8709"/>
                    <a:pt x="4354" y="8709"/>
                  </a:cubicBezTo>
                  <a:cubicBezTo>
                    <a:pt x="6760" y="8709"/>
                    <a:pt x="8709" y="6760"/>
                    <a:pt x="8709" y="4355"/>
                  </a:cubicBezTo>
                  <a:cubicBezTo>
                    <a:pt x="8709" y="1950"/>
                    <a:pt x="6760" y="1"/>
                    <a:pt x="4354" y="1"/>
                  </a:cubicBezTo>
                  <a:close/>
                </a:path>
              </a:pathLst>
            </a:custGeom>
            <a:solidFill>
              <a:srgbClr val="455A64"/>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96" name="Google Shape;5495;p108">
              <a:extLst>
                <a:ext uri="{FF2B5EF4-FFF2-40B4-BE49-F238E27FC236}">
                  <a16:creationId xmlns:a16="http://schemas.microsoft.com/office/drawing/2014/main" id="{24E94097-F4BF-F880-15D6-5CAD2AAA5460}"/>
                </a:ext>
              </a:extLst>
            </p:cNvPr>
            <p:cNvSpPr/>
            <p:nvPr/>
          </p:nvSpPr>
          <p:spPr>
            <a:xfrm>
              <a:off x="3749325" y="2999950"/>
              <a:ext cx="711400" cy="260025"/>
            </a:xfrm>
            <a:custGeom>
              <a:avLst/>
              <a:gdLst/>
              <a:ahLst/>
              <a:cxnLst/>
              <a:rect l="l" t="t" r="r" b="b"/>
              <a:pathLst>
                <a:path w="28456" h="10401" extrusionOk="0">
                  <a:moveTo>
                    <a:pt x="1" y="1"/>
                  </a:moveTo>
                  <a:lnTo>
                    <a:pt x="1" y="10401"/>
                  </a:lnTo>
                  <a:lnTo>
                    <a:pt x="28455" y="10401"/>
                  </a:lnTo>
                  <a:lnTo>
                    <a:pt x="28455" y="1"/>
                  </a:lnTo>
                  <a:close/>
                </a:path>
              </a:pathLst>
            </a:custGeom>
            <a:solidFill>
              <a:srgbClr val="E0E0E0"/>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97" name="Google Shape;5496;p108">
              <a:extLst>
                <a:ext uri="{FF2B5EF4-FFF2-40B4-BE49-F238E27FC236}">
                  <a16:creationId xmlns:a16="http://schemas.microsoft.com/office/drawing/2014/main" id="{1865325E-456C-9FBD-79FD-80F707A338B9}"/>
                </a:ext>
              </a:extLst>
            </p:cNvPr>
            <p:cNvSpPr/>
            <p:nvPr/>
          </p:nvSpPr>
          <p:spPr>
            <a:xfrm>
              <a:off x="3790650" y="3067825"/>
              <a:ext cx="232100" cy="7825"/>
            </a:xfrm>
            <a:custGeom>
              <a:avLst/>
              <a:gdLst/>
              <a:ahLst/>
              <a:cxnLst/>
              <a:rect l="l" t="t" r="r" b="b"/>
              <a:pathLst>
                <a:path w="9284" h="313" extrusionOk="0">
                  <a:moveTo>
                    <a:pt x="3466" y="0"/>
                  </a:moveTo>
                  <a:cubicBezTo>
                    <a:pt x="2309" y="0"/>
                    <a:pt x="1153" y="53"/>
                    <a:pt x="1" y="157"/>
                  </a:cubicBezTo>
                  <a:cubicBezTo>
                    <a:pt x="1163" y="261"/>
                    <a:pt x="2329" y="312"/>
                    <a:pt x="3496" y="312"/>
                  </a:cubicBezTo>
                  <a:cubicBezTo>
                    <a:pt x="3878" y="312"/>
                    <a:pt x="4260" y="307"/>
                    <a:pt x="4643" y="296"/>
                  </a:cubicBezTo>
                  <a:cubicBezTo>
                    <a:pt x="5024" y="307"/>
                    <a:pt x="5406" y="312"/>
                    <a:pt x="5788" y="312"/>
                  </a:cubicBezTo>
                  <a:cubicBezTo>
                    <a:pt x="6955" y="312"/>
                    <a:pt x="8121" y="261"/>
                    <a:pt x="9283" y="157"/>
                  </a:cubicBezTo>
                  <a:cubicBezTo>
                    <a:pt x="8131" y="53"/>
                    <a:pt x="6975" y="0"/>
                    <a:pt x="5818" y="0"/>
                  </a:cubicBezTo>
                  <a:cubicBezTo>
                    <a:pt x="5426" y="0"/>
                    <a:pt x="5034" y="6"/>
                    <a:pt x="4643" y="18"/>
                  </a:cubicBezTo>
                  <a:cubicBezTo>
                    <a:pt x="4250" y="6"/>
                    <a:pt x="3858" y="0"/>
                    <a:pt x="3466"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98" name="Google Shape;5497;p108">
              <a:extLst>
                <a:ext uri="{FF2B5EF4-FFF2-40B4-BE49-F238E27FC236}">
                  <a16:creationId xmlns:a16="http://schemas.microsoft.com/office/drawing/2014/main" id="{DA5B5665-2B43-5334-FC6A-FDAE08BDDC64}"/>
                </a:ext>
              </a:extLst>
            </p:cNvPr>
            <p:cNvSpPr/>
            <p:nvPr/>
          </p:nvSpPr>
          <p:spPr>
            <a:xfrm>
              <a:off x="3790675" y="3105050"/>
              <a:ext cx="232075" cy="7950"/>
            </a:xfrm>
            <a:custGeom>
              <a:avLst/>
              <a:gdLst/>
              <a:ahLst/>
              <a:cxnLst/>
              <a:rect l="l" t="t" r="r" b="b"/>
              <a:pathLst>
                <a:path w="9283" h="318" extrusionOk="0">
                  <a:moveTo>
                    <a:pt x="3476" y="1"/>
                  </a:moveTo>
                  <a:cubicBezTo>
                    <a:pt x="2316" y="1"/>
                    <a:pt x="1156" y="55"/>
                    <a:pt x="1" y="162"/>
                  </a:cubicBezTo>
                  <a:cubicBezTo>
                    <a:pt x="1167" y="266"/>
                    <a:pt x="2339" y="317"/>
                    <a:pt x="3510" y="317"/>
                  </a:cubicBezTo>
                  <a:cubicBezTo>
                    <a:pt x="3887" y="317"/>
                    <a:pt x="4264" y="312"/>
                    <a:pt x="4642" y="301"/>
                  </a:cubicBezTo>
                  <a:cubicBezTo>
                    <a:pt x="5018" y="312"/>
                    <a:pt x="5395" y="317"/>
                    <a:pt x="5772" y="317"/>
                  </a:cubicBezTo>
                  <a:cubicBezTo>
                    <a:pt x="6943" y="317"/>
                    <a:pt x="8115" y="266"/>
                    <a:pt x="9282" y="162"/>
                  </a:cubicBezTo>
                  <a:cubicBezTo>
                    <a:pt x="8127" y="55"/>
                    <a:pt x="6967" y="1"/>
                    <a:pt x="5807" y="1"/>
                  </a:cubicBezTo>
                  <a:cubicBezTo>
                    <a:pt x="5418" y="1"/>
                    <a:pt x="5030" y="7"/>
                    <a:pt x="4642" y="19"/>
                  </a:cubicBezTo>
                  <a:cubicBezTo>
                    <a:pt x="4253" y="7"/>
                    <a:pt x="3865" y="1"/>
                    <a:pt x="3476"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299" name="Google Shape;5498;p108">
              <a:extLst>
                <a:ext uri="{FF2B5EF4-FFF2-40B4-BE49-F238E27FC236}">
                  <a16:creationId xmlns:a16="http://schemas.microsoft.com/office/drawing/2014/main" id="{E5D0777F-6976-D866-16E0-8137C8BA9DAC}"/>
                </a:ext>
              </a:extLst>
            </p:cNvPr>
            <p:cNvSpPr/>
            <p:nvPr/>
          </p:nvSpPr>
          <p:spPr>
            <a:xfrm>
              <a:off x="3790675" y="3142450"/>
              <a:ext cx="232075" cy="7800"/>
            </a:xfrm>
            <a:custGeom>
              <a:avLst/>
              <a:gdLst/>
              <a:ahLst/>
              <a:cxnLst/>
              <a:rect l="l" t="t" r="r" b="b"/>
              <a:pathLst>
                <a:path w="9283" h="312" extrusionOk="0">
                  <a:moveTo>
                    <a:pt x="3511" y="0"/>
                  </a:moveTo>
                  <a:cubicBezTo>
                    <a:pt x="2340" y="0"/>
                    <a:pt x="1168" y="52"/>
                    <a:pt x="1" y="155"/>
                  </a:cubicBezTo>
                  <a:cubicBezTo>
                    <a:pt x="1152" y="259"/>
                    <a:pt x="2308" y="311"/>
                    <a:pt x="3465" y="311"/>
                  </a:cubicBezTo>
                  <a:cubicBezTo>
                    <a:pt x="3857" y="311"/>
                    <a:pt x="4249" y="305"/>
                    <a:pt x="4642" y="293"/>
                  </a:cubicBezTo>
                  <a:cubicBezTo>
                    <a:pt x="5033" y="305"/>
                    <a:pt x="5425" y="311"/>
                    <a:pt x="5817" y="311"/>
                  </a:cubicBezTo>
                  <a:cubicBezTo>
                    <a:pt x="6974" y="311"/>
                    <a:pt x="8130" y="259"/>
                    <a:pt x="9282" y="155"/>
                  </a:cubicBezTo>
                  <a:cubicBezTo>
                    <a:pt x="8115" y="52"/>
                    <a:pt x="6944" y="0"/>
                    <a:pt x="5772" y="0"/>
                  </a:cubicBezTo>
                  <a:cubicBezTo>
                    <a:pt x="5396" y="0"/>
                    <a:pt x="5019" y="5"/>
                    <a:pt x="4642" y="16"/>
                  </a:cubicBezTo>
                  <a:cubicBezTo>
                    <a:pt x="4265" y="5"/>
                    <a:pt x="3888" y="0"/>
                    <a:pt x="3511" y="0"/>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300" name="Google Shape;5499;p108">
              <a:extLst>
                <a:ext uri="{FF2B5EF4-FFF2-40B4-BE49-F238E27FC236}">
                  <a16:creationId xmlns:a16="http://schemas.microsoft.com/office/drawing/2014/main" id="{F304640C-E290-C13B-FB0B-99A79D0D8CEA}"/>
                </a:ext>
              </a:extLst>
            </p:cNvPr>
            <p:cNvSpPr/>
            <p:nvPr/>
          </p:nvSpPr>
          <p:spPr>
            <a:xfrm>
              <a:off x="3790650" y="3179775"/>
              <a:ext cx="232100" cy="7825"/>
            </a:xfrm>
            <a:custGeom>
              <a:avLst/>
              <a:gdLst/>
              <a:ahLst/>
              <a:cxnLst/>
              <a:rect l="l" t="t" r="r" b="b"/>
              <a:pathLst>
                <a:path w="9284" h="313" extrusionOk="0">
                  <a:moveTo>
                    <a:pt x="3496" y="1"/>
                  </a:moveTo>
                  <a:cubicBezTo>
                    <a:pt x="2329" y="1"/>
                    <a:pt x="1163" y="53"/>
                    <a:pt x="1" y="156"/>
                  </a:cubicBezTo>
                  <a:cubicBezTo>
                    <a:pt x="1148" y="260"/>
                    <a:pt x="2298" y="312"/>
                    <a:pt x="3450" y="312"/>
                  </a:cubicBezTo>
                  <a:cubicBezTo>
                    <a:pt x="3847" y="312"/>
                    <a:pt x="4245" y="306"/>
                    <a:pt x="4643" y="294"/>
                  </a:cubicBezTo>
                  <a:cubicBezTo>
                    <a:pt x="5040" y="306"/>
                    <a:pt x="5437" y="312"/>
                    <a:pt x="5834" y="312"/>
                  </a:cubicBezTo>
                  <a:cubicBezTo>
                    <a:pt x="6985" y="312"/>
                    <a:pt x="8136" y="260"/>
                    <a:pt x="9283" y="156"/>
                  </a:cubicBezTo>
                  <a:cubicBezTo>
                    <a:pt x="8121" y="53"/>
                    <a:pt x="6955" y="1"/>
                    <a:pt x="5788" y="1"/>
                  </a:cubicBezTo>
                  <a:cubicBezTo>
                    <a:pt x="5406" y="1"/>
                    <a:pt x="5024" y="6"/>
                    <a:pt x="4643" y="17"/>
                  </a:cubicBezTo>
                  <a:cubicBezTo>
                    <a:pt x="4260" y="6"/>
                    <a:pt x="3878" y="1"/>
                    <a:pt x="3496"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sp>
          <p:nvSpPr>
            <p:cNvPr id="301" name="Google Shape;5500;p108">
              <a:extLst>
                <a:ext uri="{FF2B5EF4-FFF2-40B4-BE49-F238E27FC236}">
                  <a16:creationId xmlns:a16="http://schemas.microsoft.com/office/drawing/2014/main" id="{25335761-1D80-B5F8-8C95-9BEE92369502}"/>
                </a:ext>
              </a:extLst>
            </p:cNvPr>
            <p:cNvSpPr/>
            <p:nvPr/>
          </p:nvSpPr>
          <p:spPr>
            <a:xfrm>
              <a:off x="4147650" y="3004100"/>
              <a:ext cx="9250" cy="249775"/>
            </a:xfrm>
            <a:custGeom>
              <a:avLst/>
              <a:gdLst/>
              <a:ahLst/>
              <a:cxnLst/>
              <a:rect l="l" t="t" r="r" b="b"/>
              <a:pathLst>
                <a:path w="370" h="9991" extrusionOk="0">
                  <a:moveTo>
                    <a:pt x="188" y="1"/>
                  </a:moveTo>
                  <a:cubicBezTo>
                    <a:pt x="47" y="1662"/>
                    <a:pt x="1" y="3331"/>
                    <a:pt x="49" y="4998"/>
                  </a:cubicBezTo>
                  <a:cubicBezTo>
                    <a:pt x="0" y="6663"/>
                    <a:pt x="47" y="8330"/>
                    <a:pt x="188" y="9990"/>
                  </a:cubicBezTo>
                  <a:cubicBezTo>
                    <a:pt x="324" y="8330"/>
                    <a:pt x="370" y="6663"/>
                    <a:pt x="325" y="4998"/>
                  </a:cubicBezTo>
                  <a:cubicBezTo>
                    <a:pt x="370" y="3331"/>
                    <a:pt x="324" y="1662"/>
                    <a:pt x="188" y="1"/>
                  </a:cubicBezTo>
                  <a:close/>
                </a:path>
              </a:pathLst>
            </a:custGeom>
            <a:solidFill>
              <a:srgbClr val="263238"/>
            </a:solidFill>
            <a:ln>
              <a:noFill/>
            </a:ln>
          </p:spPr>
          <p:txBody>
            <a:bodyPr spcFirstLastPara="1" wrap="square" lIns="80208" tIns="80208" rIns="80208" bIns="80208" anchor="ctr" anchorCtr="0">
              <a:noAutofit/>
            </a:bodyPr>
            <a:lstStyle/>
            <a:p>
              <a:pPr defTabSz="802203">
                <a:buClr>
                  <a:srgbClr val="000000"/>
                </a:buClr>
                <a:defRPr/>
              </a:pPr>
              <a:endParaRPr sz="1228" kern="0">
                <a:solidFill>
                  <a:srgbClr val="000000"/>
                </a:solidFill>
                <a:latin typeface="Arial"/>
                <a:cs typeface="Arial"/>
                <a:sym typeface="Arial"/>
              </a:endParaRPr>
            </a:p>
          </p:txBody>
        </p:sp>
      </p:grpSp>
      <p:pic>
        <p:nvPicPr>
          <p:cNvPr id="302" name="Picture 20">
            <a:extLst>
              <a:ext uri="{FF2B5EF4-FFF2-40B4-BE49-F238E27FC236}">
                <a16:creationId xmlns:a16="http://schemas.microsoft.com/office/drawing/2014/main" id="{FE31FE45-E779-DD9E-E457-9900444F2756}"/>
              </a:ext>
            </a:extLst>
          </p:cNvPr>
          <p:cNvPicPr>
            <a:picLocks noChangeAspect="1"/>
          </p:cNvPicPr>
          <p:nvPr/>
        </p:nvPicPr>
        <p:blipFill>
          <a:blip r:embed="rId2"/>
          <a:stretch>
            <a:fillRect/>
          </a:stretch>
        </p:blipFill>
        <p:spPr>
          <a:xfrm rot="1606631">
            <a:off x="-1879850" y="-4207135"/>
            <a:ext cx="6346623" cy="5719397"/>
          </a:xfrm>
          <a:prstGeom prst="rect">
            <a:avLst/>
          </a:prstGeom>
        </p:spPr>
      </p:pic>
      <p:sp>
        <p:nvSpPr>
          <p:cNvPr id="303" name="CuadroTexto 302">
            <a:extLst>
              <a:ext uri="{FF2B5EF4-FFF2-40B4-BE49-F238E27FC236}">
                <a16:creationId xmlns:a16="http://schemas.microsoft.com/office/drawing/2014/main" id="{EC0C4893-F411-8A4A-7E3F-04C39C57D3D3}"/>
              </a:ext>
            </a:extLst>
          </p:cNvPr>
          <p:cNvSpPr txBox="1"/>
          <p:nvPr/>
        </p:nvSpPr>
        <p:spPr>
          <a:xfrm>
            <a:off x="436903" y="662335"/>
            <a:ext cx="2928597" cy="848181"/>
          </a:xfrm>
          <a:prstGeom prst="rect">
            <a:avLst/>
          </a:prstGeom>
          <a:noFill/>
        </p:spPr>
        <p:txBody>
          <a:bodyPr wrap="square">
            <a:spAutoFit/>
          </a:bodyPr>
          <a:lstStyle/>
          <a:p>
            <a:r>
              <a:rPr lang="es-ES" sz="2456" dirty="0" smtClean="0">
                <a:solidFill>
                  <a:schemeClr val="bg1"/>
                </a:solidFill>
                <a:latin typeface="Sura Sans Black" pitchFamily="50" charset="0"/>
              </a:rPr>
              <a:t>Normatividad aplicable</a:t>
            </a:r>
            <a:endParaRPr lang="es-ES" sz="2456" dirty="0">
              <a:solidFill>
                <a:schemeClr val="bg1"/>
              </a:solidFill>
              <a:latin typeface="Sura Sans Black" pitchFamily="50" charset="0"/>
            </a:endParaRPr>
          </a:p>
        </p:txBody>
      </p:sp>
      <p:sp>
        <p:nvSpPr>
          <p:cNvPr id="304" name="Rectángulo 303"/>
          <p:cNvSpPr/>
          <p:nvPr/>
        </p:nvSpPr>
        <p:spPr>
          <a:xfrm>
            <a:off x="241300" y="2145106"/>
            <a:ext cx="6721871" cy="5290744"/>
          </a:xfrm>
          <a:prstGeom prst="rect">
            <a:avLst/>
          </a:prstGeom>
        </p:spPr>
        <p:txBody>
          <a:bodyPr wrap="square">
            <a:spAutoFit/>
          </a:bodyPr>
          <a:lstStyle/>
          <a:p>
            <a:pPr lvl="0"/>
            <a:r>
              <a:rPr lang="es-ES" sz="1300" b="1" dirty="0">
                <a:solidFill>
                  <a:schemeClr val="tx2">
                    <a:lumMod val="60000"/>
                    <a:lumOff val="40000"/>
                  </a:schemeClr>
                </a:solidFill>
              </a:rPr>
              <a:t>Decreto 0728 de 2025 / Artículo 2.2.4.13.7: </a:t>
            </a:r>
            <a:r>
              <a:rPr lang="es-ES" sz="1300" dirty="0">
                <a:solidFill>
                  <a:schemeClr val="tx2">
                    <a:lumMod val="60000"/>
                    <a:lumOff val="40000"/>
                  </a:schemeClr>
                </a:solidFill>
              </a:rPr>
              <a:t>Responsabilidades de las ARL.  </a:t>
            </a:r>
            <a:r>
              <a:rPr lang="es-CO" sz="1300" dirty="0">
                <a:solidFill>
                  <a:schemeClr val="tx2">
                    <a:lumMod val="60000"/>
                    <a:lumOff val="40000"/>
                  </a:schemeClr>
                </a:solidFill>
              </a:rPr>
              <a:t>Dentro de las acciones de prevención de trastornos mentales deben disponer de un espacio de escucha, ayuda, soporte en crisis no presencial (teléfono, WhatsApp, redes sociales, otros), atendido por un equipo de profesionales de salud mental que brinden primeros auxilios psicológicos a los trabajadores. Tratándose de eventos agudos deben desarrollar programas de intervención en crisis. </a:t>
            </a:r>
          </a:p>
          <a:p>
            <a:r>
              <a:rPr lang="es-ES" sz="1300" dirty="0">
                <a:solidFill>
                  <a:schemeClr val="tx2">
                    <a:lumMod val="60000"/>
                    <a:lumOff val="40000"/>
                  </a:schemeClr>
                </a:solidFill>
              </a:rPr>
              <a:t> </a:t>
            </a:r>
            <a:endParaRPr lang="es-CO" sz="1300" dirty="0">
              <a:solidFill>
                <a:schemeClr val="tx2">
                  <a:lumMod val="60000"/>
                  <a:lumOff val="40000"/>
                </a:schemeClr>
              </a:solidFill>
            </a:endParaRPr>
          </a:p>
          <a:p>
            <a:pPr lvl="0"/>
            <a:r>
              <a:rPr lang="es-CO" sz="1300" b="1" dirty="0">
                <a:solidFill>
                  <a:schemeClr val="tx2">
                    <a:lumMod val="60000"/>
                    <a:lumOff val="40000"/>
                  </a:schemeClr>
                </a:solidFill>
              </a:rPr>
              <a:t>Ley 2365 del 2024  Artículo 13: </a:t>
            </a:r>
            <a:r>
              <a:rPr lang="es-CO" sz="1300" dirty="0">
                <a:solidFill>
                  <a:schemeClr val="tx2">
                    <a:lumMod val="60000"/>
                    <a:lumOff val="40000"/>
                  </a:schemeClr>
                </a:solidFill>
              </a:rPr>
              <a:t>Garantías de protección. Las víctimas o terceros que conozcan del hecho de acoso sexual tendrán derecho (…) 2. Acudir a las Administradoras de Riesgos Laborales para recibir atención emocional y psicológica. </a:t>
            </a:r>
          </a:p>
          <a:p>
            <a:r>
              <a:rPr lang="es-ES" sz="1300" b="1" dirty="0">
                <a:solidFill>
                  <a:schemeClr val="tx2">
                    <a:lumMod val="60000"/>
                    <a:lumOff val="40000"/>
                  </a:schemeClr>
                </a:solidFill>
              </a:rPr>
              <a:t> </a:t>
            </a:r>
            <a:endParaRPr lang="es-CO" sz="1300" b="1" dirty="0">
              <a:solidFill>
                <a:schemeClr val="tx2">
                  <a:lumMod val="60000"/>
                  <a:lumOff val="40000"/>
                </a:schemeClr>
              </a:solidFill>
            </a:endParaRPr>
          </a:p>
          <a:p>
            <a:pPr lvl="0"/>
            <a:r>
              <a:rPr lang="es-ES" sz="1300" b="1" dirty="0">
                <a:solidFill>
                  <a:schemeClr val="tx2">
                    <a:lumMod val="60000"/>
                    <a:lumOff val="40000"/>
                  </a:schemeClr>
                </a:solidFill>
              </a:rPr>
              <a:t>Resolución 2764 de 2022. </a:t>
            </a:r>
            <a:r>
              <a:rPr lang="es-CO" sz="1300" b="1" dirty="0">
                <a:solidFill>
                  <a:schemeClr val="tx2">
                    <a:lumMod val="60000"/>
                    <a:lumOff val="40000"/>
                  </a:schemeClr>
                </a:solidFill>
              </a:rPr>
              <a:t>Artículo 6 Parágrafo</a:t>
            </a:r>
            <a:r>
              <a:rPr lang="es-CO" sz="1300" dirty="0">
                <a:solidFill>
                  <a:schemeClr val="tx2">
                    <a:lumMod val="60000"/>
                    <a:lumOff val="40000"/>
                  </a:schemeClr>
                </a:solidFill>
              </a:rPr>
              <a:t>: (…) Se insta a las Administradoras de Riesgos Laborales a mantener un espacio de atención no presencial (teléfono, </a:t>
            </a:r>
            <a:r>
              <a:rPr lang="es-CO" sz="1300" dirty="0" err="1">
                <a:solidFill>
                  <a:schemeClr val="tx2">
                    <a:lumMod val="60000"/>
                    <a:lumOff val="40000"/>
                  </a:schemeClr>
                </a:solidFill>
              </a:rPr>
              <a:t>whatsapp</a:t>
            </a:r>
            <a:r>
              <a:rPr lang="es-CO" sz="1300" dirty="0">
                <a:solidFill>
                  <a:schemeClr val="tx2">
                    <a:lumMod val="60000"/>
                    <a:lumOff val="40000"/>
                  </a:schemeClr>
                </a:solidFill>
              </a:rPr>
              <a:t>, redes sociales, otros) de ayuda, intervención y/o soporte en  crisis, atendido por un equipo de profesionales de la salud mental que brinden primeros auxilios psicológicos, a los trabajadores de diferentes sectores económicos para contribuir a la salud mental y bienestar de los trabajadores.</a:t>
            </a:r>
          </a:p>
          <a:p>
            <a:r>
              <a:rPr lang="es-CO" sz="1300" dirty="0">
                <a:solidFill>
                  <a:schemeClr val="tx2">
                    <a:lumMod val="60000"/>
                    <a:lumOff val="40000"/>
                  </a:schemeClr>
                </a:solidFill>
              </a:rPr>
              <a:t> </a:t>
            </a:r>
          </a:p>
          <a:p>
            <a:pPr lvl="0"/>
            <a:r>
              <a:rPr lang="es-ES" sz="1300" b="1" dirty="0">
                <a:solidFill>
                  <a:schemeClr val="tx2">
                    <a:lumMod val="60000"/>
                    <a:lumOff val="40000"/>
                  </a:schemeClr>
                </a:solidFill>
              </a:rPr>
              <a:t>Resolución 2764 de 2022. </a:t>
            </a:r>
            <a:r>
              <a:rPr lang="es-ES" sz="1300" dirty="0">
                <a:solidFill>
                  <a:schemeClr val="tx2">
                    <a:lumMod val="60000"/>
                    <a:lumOff val="40000"/>
                  </a:schemeClr>
                </a:solidFill>
              </a:rPr>
              <a:t>Artículo </a:t>
            </a:r>
            <a:r>
              <a:rPr lang="es-CO" sz="1300" dirty="0">
                <a:solidFill>
                  <a:schemeClr val="tx2">
                    <a:lumMod val="60000"/>
                    <a:lumOff val="40000"/>
                  </a:schemeClr>
                </a:solidFill>
              </a:rPr>
              <a:t>7°. Intervención de los Factores de Riesgo Psicosociales durante situaciones de emergencia sanitaria, ambientales y sociales. (…) Las Administradoras de Riesgos Laborales deben realizar las siguientes acciones: (…) 2. Deben implementar una línea telefónica de ayuda, intervención psicosocial y/o soporte en crisis no presencial, atendido por un equipo de profesionales de la salud mental que brindan un espacio de escucha, orientación y apoyo emocional y primeros auxilios psicológicos, a los trabajadores de diferentes sectores económicos. La línea telefónica de apoyo psicosocial, deberá estar disponible, por el tiempo que dure la situación de emergencia declarada por el Gobierno nacional.</a:t>
            </a:r>
          </a:p>
          <a:p>
            <a:pPr marL="298450" marR="7620" indent="-285750" algn="just">
              <a:lnSpc>
                <a:spcPct val="101899"/>
              </a:lnSpc>
              <a:buFont typeface="Wingdings" panose="05000000000000000000" pitchFamily="2" charset="2"/>
              <a:buChar char="ü"/>
            </a:pPr>
            <a:endParaRPr lang="es-ES" sz="1300" spc="10" dirty="0">
              <a:solidFill>
                <a:srgbClr val="0046B8"/>
              </a:solidFill>
              <a:cs typeface="Tahoma"/>
            </a:endParaRPr>
          </a:p>
        </p:txBody>
      </p:sp>
      <p:pic>
        <p:nvPicPr>
          <p:cNvPr id="305" name="Imagen 3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1963" y="273050"/>
            <a:ext cx="800141" cy="361969"/>
          </a:xfrm>
          <a:prstGeom prst="rect">
            <a:avLst/>
          </a:prstGeom>
        </p:spPr>
      </p:pic>
      <p:sp>
        <p:nvSpPr>
          <p:cNvPr id="306" name="Rectángulo 305"/>
          <p:cNvSpPr/>
          <p:nvPr/>
        </p:nvSpPr>
        <p:spPr>
          <a:xfrm>
            <a:off x="622300" y="7204273"/>
            <a:ext cx="9829800" cy="307777"/>
          </a:xfrm>
          <a:prstGeom prst="rect">
            <a:avLst/>
          </a:prstGeom>
        </p:spPr>
        <p:txBody>
          <a:bodyPr wrap="square">
            <a:spAutoFit/>
          </a:bodyPr>
          <a:lstStyle/>
          <a:p>
            <a:pPr>
              <a:spcAft>
                <a:spcPts val="0"/>
              </a:spcAft>
            </a:pPr>
            <a:r>
              <a:rPr lang="es-CO" sz="700" i="1" dirty="0">
                <a:solidFill>
                  <a:srgbClr val="000000"/>
                </a:solidFill>
                <a:latin typeface="Calibri" panose="020F0502020204030204" pitchFamily="34" charset="0"/>
                <a:ea typeface="Times New Roman" panose="02020603050405020304" pitchFamily="18" charset="0"/>
                <a:cs typeface="Arial" panose="020B0604020202020204" pitchFamily="34" charset="0"/>
              </a:rPr>
              <a:t>“Todos los derechos reservados. El presente documento, su diseño y contenido técnico, es para uso exclusivo de los usuarios/clientes de Sura., razón por la cual se encuentra prohibido cualquier uso diferente, así como su comercialización, reproducción y transmisión sin el permiso previo y escrito de la misma. © Propiedad Intelectual de Seguros de Vida ​Suramericana S.A., ARL SURA, </a:t>
            </a:r>
            <a:r>
              <a:rPr lang="es-CO" sz="700" i="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(Septiembre) </a:t>
            </a:r>
            <a:r>
              <a:rPr lang="es-CO" sz="700" i="1" dirty="0">
                <a:solidFill>
                  <a:srgbClr val="000000"/>
                </a:solidFill>
                <a:latin typeface="Calibri" panose="020F0502020204030204" pitchFamily="34" charset="0"/>
                <a:ea typeface="Times New Roman" panose="02020603050405020304" pitchFamily="18" charset="0"/>
                <a:cs typeface="Arial" panose="020B0604020202020204" pitchFamily="34" charset="0"/>
              </a:rPr>
              <a:t>de </a:t>
            </a:r>
            <a:r>
              <a:rPr lang="es-CO" sz="700" i="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(2025).”</a:t>
            </a:r>
            <a:endParaRPr lang="es-CO" sz="7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8521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terior blanco">
  <a:themeElements>
    <a:clrScheme name="SURA_Seguros Región">
      <a:dk1>
        <a:srgbClr val="0033A0"/>
      </a:dk1>
      <a:lt1>
        <a:srgbClr val="FFFFFF"/>
      </a:lt1>
      <a:dk2>
        <a:srgbClr val="00AEC7"/>
      </a:dk2>
      <a:lt2>
        <a:srgbClr val="4EC3E0"/>
      </a:lt2>
      <a:accent1>
        <a:srgbClr val="E3E829"/>
      </a:accent1>
      <a:accent2>
        <a:srgbClr val="0086D6"/>
      </a:accent2>
      <a:accent3>
        <a:srgbClr val="41B6E6"/>
      </a:accent3>
      <a:accent4>
        <a:srgbClr val="53565A"/>
      </a:accent4>
      <a:accent5>
        <a:srgbClr val="5B7F95"/>
      </a:accent5>
      <a:accent6>
        <a:srgbClr val="9CDBD9"/>
      </a:accent6>
      <a:hlink>
        <a:srgbClr val="003057"/>
      </a:hlink>
      <a:folHlink>
        <a:srgbClr val="00B2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9" id="{35A7C1D9-85CB-7B41-B6FD-2F223B05BD8D}" vid="{7DB5CB5B-6021-9641-8345-357647950315}"/>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948e45b-354e-4a1e-b08b-9c19022e407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2DA38DAAA7B34AA15C909A1A45B0F6" ma:contentTypeVersion="18" ma:contentTypeDescription="Create a new document." ma:contentTypeScope="" ma:versionID="a1461dbbaaaf82719649cfc822cfe5f7">
  <xsd:schema xmlns:xsd="http://www.w3.org/2001/XMLSchema" xmlns:xs="http://www.w3.org/2001/XMLSchema" xmlns:p="http://schemas.microsoft.com/office/2006/metadata/properties" xmlns:ns3="f4880800-c46f-4853-9e06-43710062f62b" xmlns:ns4="d948e45b-354e-4a1e-b08b-9c19022e4079" targetNamespace="http://schemas.microsoft.com/office/2006/metadata/properties" ma:root="true" ma:fieldsID="5ae41c866d54acb9fb98254de02e9ac5" ns3:_="" ns4:_="">
    <xsd:import namespace="f4880800-c46f-4853-9e06-43710062f62b"/>
    <xsd:import namespace="d948e45b-354e-4a1e-b08b-9c19022e407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Location" minOccurs="0"/>
                <xsd:element ref="ns4:MediaServiceAutoKeyPoints" minOccurs="0"/>
                <xsd:element ref="ns4:MediaServiceKeyPoints" minOccurs="0"/>
                <xsd:element ref="ns4:_activity"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880800-c46f-4853-9e06-43710062f62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48e45b-354e-4a1e-b08b-9c19022e407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591561-93BD-44AE-A824-DB1DB58B5A79}">
  <ds:schemaRefs>
    <ds:schemaRef ds:uri="http://www.w3.org/XML/1998/namespace"/>
    <ds:schemaRef ds:uri="http://schemas.microsoft.com/office/2006/documentManagement/types"/>
    <ds:schemaRef ds:uri="d948e45b-354e-4a1e-b08b-9c19022e4079"/>
    <ds:schemaRef ds:uri="http://purl.org/dc/terms/"/>
    <ds:schemaRef ds:uri="http://schemas.microsoft.com/office/2006/metadata/properties"/>
    <ds:schemaRef ds:uri="http://schemas.microsoft.com/office/infopath/2007/PartnerControls"/>
    <ds:schemaRef ds:uri="http://purl.org/dc/elements/1.1/"/>
    <ds:schemaRef ds:uri="http://purl.org/dc/dcmitype/"/>
    <ds:schemaRef ds:uri="http://schemas.openxmlformats.org/package/2006/metadata/core-properties"/>
    <ds:schemaRef ds:uri="f4880800-c46f-4853-9e06-43710062f62b"/>
  </ds:schemaRefs>
</ds:datastoreItem>
</file>

<file path=customXml/itemProps2.xml><?xml version="1.0" encoding="utf-8"?>
<ds:datastoreItem xmlns:ds="http://schemas.openxmlformats.org/officeDocument/2006/customXml" ds:itemID="{5820F036-1547-4FC8-B276-F7C26021A913}">
  <ds:schemaRefs>
    <ds:schemaRef ds:uri="http://schemas.microsoft.com/sharepoint/v3/contenttype/forms"/>
  </ds:schemaRefs>
</ds:datastoreItem>
</file>

<file path=customXml/itemProps3.xml><?xml version="1.0" encoding="utf-8"?>
<ds:datastoreItem xmlns:ds="http://schemas.openxmlformats.org/officeDocument/2006/customXml" ds:itemID="{B7574A03-63F1-447E-9FED-A0523F01DC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880800-c46f-4853-9e06-43710062f62b"/>
    <ds:schemaRef ds:uri="d948e45b-354e-4a1e-b08b-9c19022e40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2602</TotalTime>
  <Words>1429</Words>
  <Application>Microsoft Office PowerPoint</Application>
  <PresentationFormat>Personalizado</PresentationFormat>
  <Paragraphs>92</Paragraphs>
  <Slides>11</Slides>
  <Notes>1</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11</vt:i4>
      </vt:variant>
    </vt:vector>
  </HeadingPairs>
  <TitlesOfParts>
    <vt:vector size="25" baseType="lpstr">
      <vt:lpstr>ＭＳ Ｐゴシック</vt:lpstr>
      <vt:lpstr>Arial</vt:lpstr>
      <vt:lpstr>Calibri</vt:lpstr>
      <vt:lpstr>DIN-MediumAlternate</vt:lpstr>
      <vt:lpstr>Sura Sans</vt:lpstr>
      <vt:lpstr>Sura Sans Black</vt:lpstr>
      <vt:lpstr>Sura Sans Light</vt:lpstr>
      <vt:lpstr>Tahoma</vt:lpstr>
      <vt:lpstr>Times</vt:lpstr>
      <vt:lpstr>Times New Roman</vt:lpstr>
      <vt:lpstr>Trebuchet MS</vt:lpstr>
      <vt:lpstr>Wingdings</vt:lpstr>
      <vt:lpstr>Office Theme</vt:lpstr>
      <vt:lpstr>1_Interior blanco</vt:lpstr>
      <vt:lpstr>Línea de atención integral en salud mental SURA </vt:lpstr>
      <vt:lpstr>Propósito</vt:lpstr>
      <vt:lpstr>¿Cuál es su alcance?</vt:lpstr>
      <vt:lpstr>Presentación de PowerPoint</vt:lpstr>
      <vt:lpstr>Presentación de PowerPoint</vt:lpstr>
      <vt:lpstr>¿Qué situaciones se atienden en la línea? </vt:lpstr>
      <vt:lpstr>Informes</vt:lpstr>
      <vt:lpstr>Perfil del equipo</vt:lpstr>
      <vt:lpstr>Presentación de PowerPoint</vt:lpstr>
      <vt:lpstr>Ruta de Acceso y de atención </vt:lpstr>
      <vt:lpstr>Línea de atención integral en  salud mental SURA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LINEA DE ATENCIÓN INTEGRAL EN SALUD MENTAL -ARL</dc:title>
  <dc:creator>luzaplqu</dc:creator>
  <cp:keywords/>
  <dc:description/>
  <cp:lastModifiedBy>Lilibeth Martinez Valenzuela</cp:lastModifiedBy>
  <cp:revision>33</cp:revision>
  <dcterms:created xsi:type="dcterms:W3CDTF">2023-05-09T16:52:21Z</dcterms:created>
  <dcterms:modified xsi:type="dcterms:W3CDTF">2025-10-08T10:36:41Z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2022-11-04T00:00:00Z</vt:filetime>
  </property>
  <property fmtid="{D5CDD505-2E9C-101B-9397-08002B2CF9AE}" pid="3" name="Creator">
    <vt:lpwstr>PDFCreator 3.2.0.11758</vt:lpwstr>
  </property>
  <property fmtid="{D5CDD505-2E9C-101B-9397-08002B2CF9AE}" pid="4" name="LastSaved">
    <vt:filetime>2023-05-09T00:00:00Z</vt:filetime>
  </property>
  <property fmtid="{D5CDD505-2E9C-101B-9397-08002B2CF9AE}" pid="5" name="ContentTypeId">
    <vt:lpwstr>0x0101004C2DA38DAAA7B34AA15C909A1A45B0F6</vt:lpwstr>
  </property>
  <property fmtid="{D5CDD505-2E9C-101B-9397-08002B2CF9AE}" pid="6" name="_dlc_DocIdItemGuid">
    <vt:lpwstr>58d37ece-5852-4410-989a-b9d83f005b29</vt:lpwstr>
  </property>
  <property fmtid="{D5CDD505-2E9C-101B-9397-08002B2CF9AE}" pid="7" name="MediaServiceImageTags">
    <vt:lpwstr/>
  </property>
</Properties>
</file>